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BB6227-240C-4FD7-A63D-D49C7712A952}" v="324" dt="2026-01-09T10:24:06.5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97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223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Wagner" userId="25b897f66940ad7a" providerId="LiveId" clId="{C7276CA3-D34E-473A-8B47-37C7F4B17DB3}"/>
    <pc:docChg chg="undo custSel modSld">
      <pc:chgData name="Michael Wagner" userId="25b897f66940ad7a" providerId="LiveId" clId="{C7276CA3-D34E-473A-8B47-37C7F4B17DB3}" dt="2026-01-09T10:25:09.399" v="1287" actId="14100"/>
      <pc:docMkLst>
        <pc:docMk/>
      </pc:docMkLst>
      <pc:sldChg chg="addSp delSp modSp mod">
        <pc:chgData name="Michael Wagner" userId="25b897f66940ad7a" providerId="LiveId" clId="{C7276CA3-D34E-473A-8B47-37C7F4B17DB3}" dt="2026-01-09T10:25:09.399" v="1287" actId="14100"/>
        <pc:sldMkLst>
          <pc:docMk/>
          <pc:sldMk cId="379187420" sldId="256"/>
        </pc:sldMkLst>
        <pc:spChg chg="add mod topLvl">
          <ac:chgData name="Michael Wagner" userId="25b897f66940ad7a" providerId="LiveId" clId="{C7276CA3-D34E-473A-8B47-37C7F4B17DB3}" dt="2026-01-06T10:57:19.328" v="747" actId="1076"/>
          <ac:spMkLst>
            <pc:docMk/>
            <pc:sldMk cId="379187420" sldId="256"/>
            <ac:spMk id="45" creationId="{A1898646-E5B4-3E89-8AEA-7A8BF04B05AE}"/>
          </ac:spMkLst>
        </pc:spChg>
        <pc:spChg chg="add mod topLvl">
          <ac:chgData name="Michael Wagner" userId="25b897f66940ad7a" providerId="LiveId" clId="{C7276CA3-D34E-473A-8B47-37C7F4B17DB3}" dt="2026-01-06T10:57:19.328" v="747" actId="1076"/>
          <ac:spMkLst>
            <pc:docMk/>
            <pc:sldMk cId="379187420" sldId="256"/>
            <ac:spMk id="46" creationId="{49966E2F-F84D-E2E7-4B09-3C5CA242F2AF}"/>
          </ac:spMkLst>
        </pc:spChg>
        <pc:spChg chg="add mod topLvl">
          <ac:chgData name="Michael Wagner" userId="25b897f66940ad7a" providerId="LiveId" clId="{C7276CA3-D34E-473A-8B47-37C7F4B17DB3}" dt="2026-01-06T10:57:19.328" v="747" actId="1076"/>
          <ac:spMkLst>
            <pc:docMk/>
            <pc:sldMk cId="379187420" sldId="256"/>
            <ac:spMk id="47" creationId="{F1C41B53-DD57-5914-54B7-A852B2574E48}"/>
          </ac:spMkLst>
        </pc:spChg>
        <pc:spChg chg="add mod">
          <ac:chgData name="Michael Wagner" userId="25b897f66940ad7a" providerId="LiveId" clId="{C7276CA3-D34E-473A-8B47-37C7F4B17DB3}" dt="2026-01-06T10:57:19.328" v="747" actId="1076"/>
          <ac:spMkLst>
            <pc:docMk/>
            <pc:sldMk cId="379187420" sldId="256"/>
            <ac:spMk id="49" creationId="{98FAA048-5967-9C4D-A15D-D53DD425F3E2}"/>
          </ac:spMkLst>
        </pc:spChg>
        <pc:spChg chg="add mod">
          <ac:chgData name="Michael Wagner" userId="25b897f66940ad7a" providerId="LiveId" clId="{C7276CA3-D34E-473A-8B47-37C7F4B17DB3}" dt="2026-01-06T10:57:19.328" v="747" actId="1076"/>
          <ac:spMkLst>
            <pc:docMk/>
            <pc:sldMk cId="379187420" sldId="256"/>
            <ac:spMk id="50" creationId="{A14B3669-0C75-9EB5-CA62-65A68549577C}"/>
          </ac:spMkLst>
        </pc:spChg>
        <pc:spChg chg="add mod">
          <ac:chgData name="Michael Wagner" userId="25b897f66940ad7a" providerId="LiveId" clId="{C7276CA3-D34E-473A-8B47-37C7F4B17DB3}" dt="2026-01-06T10:57:19.328" v="747" actId="1076"/>
          <ac:spMkLst>
            <pc:docMk/>
            <pc:sldMk cId="379187420" sldId="256"/>
            <ac:spMk id="51" creationId="{175848A9-8E97-09B8-D3B4-B2701B214606}"/>
          </ac:spMkLst>
        </pc:spChg>
        <pc:spChg chg="add mod">
          <ac:chgData name="Michael Wagner" userId="25b897f66940ad7a" providerId="LiveId" clId="{C7276CA3-D34E-473A-8B47-37C7F4B17DB3}" dt="2026-01-06T10:57:19.328" v="747" actId="1076"/>
          <ac:spMkLst>
            <pc:docMk/>
            <pc:sldMk cId="379187420" sldId="256"/>
            <ac:spMk id="52" creationId="{6A868457-014A-3BA8-2DA4-BF7BB460CD26}"/>
          </ac:spMkLst>
        </pc:spChg>
        <pc:spChg chg="add mod">
          <ac:chgData name="Michael Wagner" userId="25b897f66940ad7a" providerId="LiveId" clId="{C7276CA3-D34E-473A-8B47-37C7F4B17DB3}" dt="2026-01-06T10:57:19.328" v="747" actId="1076"/>
          <ac:spMkLst>
            <pc:docMk/>
            <pc:sldMk cId="379187420" sldId="256"/>
            <ac:spMk id="53" creationId="{D8A468FC-0092-F82A-1819-A42B89B2DD7A}"/>
          </ac:spMkLst>
        </pc:spChg>
        <pc:spChg chg="add mod">
          <ac:chgData name="Michael Wagner" userId="25b897f66940ad7a" providerId="LiveId" clId="{C7276CA3-D34E-473A-8B47-37C7F4B17DB3}" dt="2026-01-06T10:57:19.328" v="747" actId="1076"/>
          <ac:spMkLst>
            <pc:docMk/>
            <pc:sldMk cId="379187420" sldId="256"/>
            <ac:spMk id="54" creationId="{8F9D181C-7C10-4E1F-983A-96C19099B53A}"/>
          </ac:spMkLst>
        </pc:spChg>
        <pc:spChg chg="add mod ord">
          <ac:chgData name="Michael Wagner" userId="25b897f66940ad7a" providerId="LiveId" clId="{C7276CA3-D34E-473A-8B47-37C7F4B17DB3}" dt="2026-01-06T10:58:47.690" v="763" actId="34135"/>
          <ac:spMkLst>
            <pc:docMk/>
            <pc:sldMk cId="379187420" sldId="256"/>
            <ac:spMk id="57" creationId="{F8214920-0FBA-1E49-297B-A04C1C7096D9}"/>
          </ac:spMkLst>
        </pc:spChg>
        <pc:spChg chg="add mod ord">
          <ac:chgData name="Michael Wagner" userId="25b897f66940ad7a" providerId="LiveId" clId="{C7276CA3-D34E-473A-8B47-37C7F4B17DB3}" dt="2026-01-06T10:58:50.693" v="764" actId="34135"/>
          <ac:spMkLst>
            <pc:docMk/>
            <pc:sldMk cId="379187420" sldId="256"/>
            <ac:spMk id="58" creationId="{BA2D8DD2-8B0D-74F7-305D-15EB4920E65A}"/>
          </ac:spMkLst>
        </pc:spChg>
        <pc:spChg chg="add">
          <ac:chgData name="Michael Wagner" userId="25b897f66940ad7a" providerId="LiveId" clId="{C7276CA3-D34E-473A-8B47-37C7F4B17DB3}" dt="2026-01-06T11:17:50.341" v="870" actId="11529"/>
          <ac:spMkLst>
            <pc:docMk/>
            <pc:sldMk cId="379187420" sldId="256"/>
            <ac:spMk id="1079" creationId="{303A328B-46A0-D1A3-5D82-16AC83C5E061}"/>
          </ac:spMkLst>
        </pc:spChg>
        <pc:spChg chg="add mod">
          <ac:chgData name="Michael Wagner" userId="25b897f66940ad7a" providerId="LiveId" clId="{C7276CA3-D34E-473A-8B47-37C7F4B17DB3}" dt="2026-01-06T11:18:48.116" v="874" actId="208"/>
          <ac:spMkLst>
            <pc:docMk/>
            <pc:sldMk cId="379187420" sldId="256"/>
            <ac:spMk id="1080" creationId="{02AFFD5B-4405-7DBB-9B98-B3F457E54877}"/>
          </ac:spMkLst>
        </pc:spChg>
        <pc:spChg chg="add">
          <ac:chgData name="Michael Wagner" userId="25b897f66940ad7a" providerId="LiveId" clId="{C7276CA3-D34E-473A-8B47-37C7F4B17DB3}" dt="2026-01-06T11:18:41.270" v="873" actId="11529"/>
          <ac:spMkLst>
            <pc:docMk/>
            <pc:sldMk cId="379187420" sldId="256"/>
            <ac:spMk id="1081" creationId="{433BBBDA-3B67-17A6-0E0C-9F46213B4F52}"/>
          </ac:spMkLst>
        </pc:spChg>
        <pc:spChg chg="add mod">
          <ac:chgData name="Michael Wagner" userId="25b897f66940ad7a" providerId="LiveId" clId="{C7276CA3-D34E-473A-8B47-37C7F4B17DB3}" dt="2026-01-06T11:23:20.791" v="892" actId="1076"/>
          <ac:spMkLst>
            <pc:docMk/>
            <pc:sldMk cId="379187420" sldId="256"/>
            <ac:spMk id="1085" creationId="{A77562E1-BB75-C3D5-A765-405CA8E5FF0D}"/>
          </ac:spMkLst>
        </pc:spChg>
        <pc:spChg chg="add mod">
          <ac:chgData name="Michael Wagner" userId="25b897f66940ad7a" providerId="LiveId" clId="{C7276CA3-D34E-473A-8B47-37C7F4B17DB3}" dt="2026-01-06T11:23:20.791" v="892" actId="1076"/>
          <ac:spMkLst>
            <pc:docMk/>
            <pc:sldMk cId="379187420" sldId="256"/>
            <ac:spMk id="1086" creationId="{F08637BC-B717-B04C-A07B-6CA09015294C}"/>
          </ac:spMkLst>
        </pc:spChg>
        <pc:spChg chg="add mod">
          <ac:chgData name="Michael Wagner" userId="25b897f66940ad7a" providerId="LiveId" clId="{C7276CA3-D34E-473A-8B47-37C7F4B17DB3}" dt="2026-01-06T11:23:20.791" v="892" actId="1076"/>
          <ac:spMkLst>
            <pc:docMk/>
            <pc:sldMk cId="379187420" sldId="256"/>
            <ac:spMk id="1087" creationId="{CF9392B2-8F7D-A8F6-3F48-D15F1B6F5E99}"/>
          </ac:spMkLst>
        </pc:spChg>
        <pc:spChg chg="add mod">
          <ac:chgData name="Michael Wagner" userId="25b897f66940ad7a" providerId="LiveId" clId="{C7276CA3-D34E-473A-8B47-37C7F4B17DB3}" dt="2026-01-06T11:26:11.289" v="907" actId="1076"/>
          <ac:spMkLst>
            <pc:docMk/>
            <pc:sldMk cId="379187420" sldId="256"/>
            <ac:spMk id="1104" creationId="{728CEDC6-74BC-772C-6479-D1B149766481}"/>
          </ac:spMkLst>
        </pc:spChg>
        <pc:spChg chg="add mod">
          <ac:chgData name="Michael Wagner" userId="25b897f66940ad7a" providerId="LiveId" clId="{C7276CA3-D34E-473A-8B47-37C7F4B17DB3}" dt="2026-01-06T11:26:11.289" v="907" actId="1076"/>
          <ac:spMkLst>
            <pc:docMk/>
            <pc:sldMk cId="379187420" sldId="256"/>
            <ac:spMk id="1105" creationId="{5E9CF704-429A-79A1-2D00-65864172F422}"/>
          </ac:spMkLst>
        </pc:spChg>
        <pc:spChg chg="add mod">
          <ac:chgData name="Michael Wagner" userId="25b897f66940ad7a" providerId="LiveId" clId="{C7276CA3-D34E-473A-8B47-37C7F4B17DB3}" dt="2026-01-06T11:26:11.289" v="907" actId="1076"/>
          <ac:spMkLst>
            <pc:docMk/>
            <pc:sldMk cId="379187420" sldId="256"/>
            <ac:spMk id="1106" creationId="{21AAD19D-2F67-78C3-E67E-58224EC33641}"/>
          </ac:spMkLst>
        </pc:spChg>
        <pc:spChg chg="add mod">
          <ac:chgData name="Michael Wagner" userId="25b897f66940ad7a" providerId="LiveId" clId="{C7276CA3-D34E-473A-8B47-37C7F4B17DB3}" dt="2026-01-06T11:31:06.108" v="941" actId="1036"/>
          <ac:spMkLst>
            <pc:docMk/>
            <pc:sldMk cId="379187420" sldId="256"/>
            <ac:spMk id="1120" creationId="{26304B54-DF39-3953-DE1A-990E307A5CB1}"/>
          </ac:spMkLst>
        </pc:spChg>
        <pc:spChg chg="add mod">
          <ac:chgData name="Michael Wagner" userId="25b897f66940ad7a" providerId="LiveId" clId="{C7276CA3-D34E-473A-8B47-37C7F4B17DB3}" dt="2026-01-06T11:31:58.770" v="947" actId="208"/>
          <ac:spMkLst>
            <pc:docMk/>
            <pc:sldMk cId="379187420" sldId="256"/>
            <ac:spMk id="1121" creationId="{DB75FBF6-EB39-5C34-CF43-1A5567AF76B9}"/>
          </ac:spMkLst>
        </pc:spChg>
        <pc:spChg chg="add mod">
          <ac:chgData name="Michael Wagner" userId="25b897f66940ad7a" providerId="LiveId" clId="{C7276CA3-D34E-473A-8B47-37C7F4B17DB3}" dt="2026-01-06T11:32:30.573" v="949" actId="208"/>
          <ac:spMkLst>
            <pc:docMk/>
            <pc:sldMk cId="379187420" sldId="256"/>
            <ac:spMk id="1122" creationId="{AB2BC6E5-E76C-D63E-CE17-46852C789DC2}"/>
          </ac:spMkLst>
        </pc:spChg>
        <pc:spChg chg="add mod">
          <ac:chgData name="Michael Wagner" userId="25b897f66940ad7a" providerId="LiveId" clId="{C7276CA3-D34E-473A-8B47-37C7F4B17DB3}" dt="2026-01-06T12:31:19.154" v="1242" actId="1076"/>
          <ac:spMkLst>
            <pc:docMk/>
            <pc:sldMk cId="379187420" sldId="256"/>
            <ac:spMk id="1137" creationId="{41948C50-4F40-8446-8422-1CCED0AA9726}"/>
          </ac:spMkLst>
        </pc:spChg>
        <pc:spChg chg="add mod">
          <ac:chgData name="Michael Wagner" userId="25b897f66940ad7a" providerId="LiveId" clId="{C7276CA3-D34E-473A-8B47-37C7F4B17DB3}" dt="2026-01-06T12:31:21.537" v="1243" actId="1076"/>
          <ac:spMkLst>
            <pc:docMk/>
            <pc:sldMk cId="379187420" sldId="256"/>
            <ac:spMk id="1139" creationId="{6273D115-582E-2ED8-5E39-7EE4AF7DB998}"/>
          </ac:spMkLst>
        </pc:spChg>
        <pc:spChg chg="add mod">
          <ac:chgData name="Michael Wagner" userId="25b897f66940ad7a" providerId="LiveId" clId="{C7276CA3-D34E-473A-8B47-37C7F4B17DB3}" dt="2026-01-06T12:31:29.434" v="1245" actId="1076"/>
          <ac:spMkLst>
            <pc:docMk/>
            <pc:sldMk cId="379187420" sldId="256"/>
            <ac:spMk id="1161" creationId="{98FEDBF2-AD81-C0A8-514C-1F5602A2500E}"/>
          </ac:spMkLst>
        </pc:spChg>
        <pc:spChg chg="add mod">
          <ac:chgData name="Michael Wagner" userId="25b897f66940ad7a" providerId="LiveId" clId="{C7276CA3-D34E-473A-8B47-37C7F4B17DB3}" dt="2026-01-06T12:31:29.434" v="1245" actId="1076"/>
          <ac:spMkLst>
            <pc:docMk/>
            <pc:sldMk cId="379187420" sldId="256"/>
            <ac:spMk id="1162" creationId="{990FFD77-96A1-3E88-67CA-5970B47AD6A4}"/>
          </ac:spMkLst>
        </pc:spChg>
        <pc:spChg chg="add mod">
          <ac:chgData name="Michael Wagner" userId="25b897f66940ad7a" providerId="LiveId" clId="{C7276CA3-D34E-473A-8B47-37C7F4B17DB3}" dt="2026-01-06T12:31:33.377" v="1247" actId="1076"/>
          <ac:spMkLst>
            <pc:docMk/>
            <pc:sldMk cId="379187420" sldId="256"/>
            <ac:spMk id="1163" creationId="{11B96088-C310-1AFA-31F3-E5547CEDFB0C}"/>
          </ac:spMkLst>
        </pc:spChg>
        <pc:spChg chg="add mod">
          <ac:chgData name="Michael Wagner" userId="25b897f66940ad7a" providerId="LiveId" clId="{C7276CA3-D34E-473A-8B47-37C7F4B17DB3}" dt="2026-01-06T12:31:33.377" v="1247" actId="1076"/>
          <ac:spMkLst>
            <pc:docMk/>
            <pc:sldMk cId="379187420" sldId="256"/>
            <ac:spMk id="1164" creationId="{9D5C3A2B-6BBA-E8E9-1B8F-2139E4101D48}"/>
          </ac:spMkLst>
        </pc:spChg>
        <pc:spChg chg="add mod">
          <ac:chgData name="Michael Wagner" userId="25b897f66940ad7a" providerId="LiveId" clId="{C7276CA3-D34E-473A-8B47-37C7F4B17DB3}" dt="2026-01-06T12:31:38.810" v="1249" actId="1076"/>
          <ac:spMkLst>
            <pc:docMk/>
            <pc:sldMk cId="379187420" sldId="256"/>
            <ac:spMk id="1165" creationId="{1BFFFC69-AA3C-5A3D-4498-7790672157F0}"/>
          </ac:spMkLst>
        </pc:spChg>
        <pc:spChg chg="add mod">
          <ac:chgData name="Michael Wagner" userId="25b897f66940ad7a" providerId="LiveId" clId="{C7276CA3-D34E-473A-8B47-37C7F4B17DB3}" dt="2026-01-06T12:31:38.810" v="1249" actId="1076"/>
          <ac:spMkLst>
            <pc:docMk/>
            <pc:sldMk cId="379187420" sldId="256"/>
            <ac:spMk id="1166" creationId="{20883E3C-24D2-B017-5AA9-6F898B30C766}"/>
          </ac:spMkLst>
        </pc:spChg>
        <pc:spChg chg="add mod">
          <ac:chgData name="Michael Wagner" userId="25b897f66940ad7a" providerId="LiveId" clId="{C7276CA3-D34E-473A-8B47-37C7F4B17DB3}" dt="2026-01-06T12:34:46.542" v="1263" actId="208"/>
          <ac:spMkLst>
            <pc:docMk/>
            <pc:sldMk cId="379187420" sldId="256"/>
            <ac:spMk id="1178" creationId="{15C4D67C-28BA-943B-2BF6-B1C61CCE0D90}"/>
          </ac:spMkLst>
        </pc:spChg>
        <pc:grpChg chg="mod">
          <ac:chgData name="Michael Wagner" userId="25b897f66940ad7a" providerId="LiveId" clId="{C7276CA3-D34E-473A-8B47-37C7F4B17DB3}" dt="2026-01-06T10:41:34.301" v="573" actId="1076"/>
          <ac:grpSpMkLst>
            <pc:docMk/>
            <pc:sldMk cId="379187420" sldId="256"/>
            <ac:grpSpMk id="12" creationId="{3B5DD6FC-5677-6A62-9586-174440E2BBF1}"/>
          </ac:grpSpMkLst>
        </pc:grpChg>
        <pc:grpChg chg="add mod">
          <ac:chgData name="Michael Wagner" userId="25b897f66940ad7a" providerId="LiveId" clId="{C7276CA3-D34E-473A-8B47-37C7F4B17DB3}" dt="2026-01-06T10:55:27.876" v="731" actId="1076"/>
          <ac:grpSpMkLst>
            <pc:docMk/>
            <pc:sldMk cId="379187420" sldId="256"/>
            <ac:grpSpMk id="24" creationId="{E16B2858-0DDD-3436-C978-B80A4B1575E5}"/>
          </ac:grpSpMkLst>
        </pc:grpChg>
        <pc:grpChg chg="add mod">
          <ac:chgData name="Michael Wagner" userId="25b897f66940ad7a" providerId="LiveId" clId="{C7276CA3-D34E-473A-8B47-37C7F4B17DB3}" dt="2026-01-06T10:55:33.606" v="732" actId="164"/>
          <ac:grpSpMkLst>
            <pc:docMk/>
            <pc:sldMk cId="379187420" sldId="256"/>
            <ac:grpSpMk id="27" creationId="{3123F97D-B4E6-846C-54CF-5FD313F61291}"/>
          </ac:grpSpMkLst>
        </pc:grpChg>
        <pc:grpChg chg="add mod">
          <ac:chgData name="Michael Wagner" userId="25b897f66940ad7a" providerId="LiveId" clId="{C7276CA3-D34E-473A-8B47-37C7F4B17DB3}" dt="2026-01-06T11:19:15.961" v="875" actId="1076"/>
          <ac:grpSpMkLst>
            <pc:docMk/>
            <pc:sldMk cId="379187420" sldId="256"/>
            <ac:grpSpMk id="55" creationId="{EBB5F160-714F-A3EE-10FE-E3B57FC33FB2}"/>
          </ac:grpSpMkLst>
        </pc:grpChg>
        <pc:grpChg chg="mod">
          <ac:chgData name="Michael Wagner" userId="25b897f66940ad7a" providerId="LiveId" clId="{C7276CA3-D34E-473A-8B47-37C7F4B17DB3}" dt="2026-01-06T10:56:19.224" v="741" actId="1076"/>
          <ac:grpSpMkLst>
            <pc:docMk/>
            <pc:sldMk cId="379187420" sldId="256"/>
            <ac:grpSpMk id="56" creationId="{835BCF89-1F96-BD04-5128-7C7E7882DE40}"/>
          </ac:grpSpMkLst>
        </pc:grpChg>
        <pc:grpChg chg="add mod">
          <ac:chgData name="Michael Wagner" userId="25b897f66940ad7a" providerId="LiveId" clId="{C7276CA3-D34E-473A-8B47-37C7F4B17DB3}" dt="2026-01-09T10:24:06.574" v="1279" actId="1076"/>
          <ac:grpSpMkLst>
            <pc:docMk/>
            <pc:sldMk cId="379187420" sldId="256"/>
            <ac:grpSpMk id="1116" creationId="{00CD7F91-FE02-3694-7201-5FD5E570C747}"/>
          </ac:grpSpMkLst>
        </pc:grpChg>
        <pc:picChg chg="mod">
          <ac:chgData name="Michael Wagner" userId="25b897f66940ad7a" providerId="LiveId" clId="{C7276CA3-D34E-473A-8B47-37C7F4B17DB3}" dt="2026-01-06T11:02:25.542" v="801" actId="14100"/>
          <ac:picMkLst>
            <pc:docMk/>
            <pc:sldMk cId="379187420" sldId="256"/>
            <ac:picMk id="5" creationId="{884DAFFA-C6A8-EE6C-52E2-2745B84CE5A8}"/>
          </ac:picMkLst>
        </pc:picChg>
        <pc:picChg chg="mod ord">
          <ac:chgData name="Michael Wagner" userId="25b897f66940ad7a" providerId="LiveId" clId="{C7276CA3-D34E-473A-8B47-37C7F4B17DB3}" dt="2026-01-06T10:59:40.066" v="781" actId="1036"/>
          <ac:picMkLst>
            <pc:docMk/>
            <pc:sldMk cId="379187420" sldId="256"/>
            <ac:picMk id="7" creationId="{DA6CA9BD-0F49-AC3F-349B-62718AA6E23E}"/>
          </ac:picMkLst>
        </pc:picChg>
        <pc:picChg chg="add mod topLvl">
          <ac:chgData name="Michael Wagner" userId="25b897f66940ad7a" providerId="LiveId" clId="{C7276CA3-D34E-473A-8B47-37C7F4B17DB3}" dt="2026-01-06T10:55:33.606" v="732" actId="164"/>
          <ac:picMkLst>
            <pc:docMk/>
            <pc:sldMk cId="379187420" sldId="256"/>
            <ac:picMk id="14" creationId="{ED1D124C-36E7-D78D-E56D-72AB0496EC20}"/>
          </ac:picMkLst>
        </pc:picChg>
        <pc:picChg chg="add mod">
          <ac:chgData name="Michael Wagner" userId="25b897f66940ad7a" providerId="LiveId" clId="{C7276CA3-D34E-473A-8B47-37C7F4B17DB3}" dt="2026-01-06T10:56:16.287" v="740" actId="164"/>
          <ac:picMkLst>
            <pc:docMk/>
            <pc:sldMk cId="379187420" sldId="256"/>
            <ac:picMk id="16" creationId="{89B683D3-873F-AC3B-3566-3FFE45980C0B}"/>
          </ac:picMkLst>
        </pc:picChg>
        <pc:picChg chg="add mod">
          <ac:chgData name="Michael Wagner" userId="25b897f66940ad7a" providerId="LiveId" clId="{C7276CA3-D34E-473A-8B47-37C7F4B17DB3}" dt="2026-01-06T10:56:16.287" v="740" actId="164"/>
          <ac:picMkLst>
            <pc:docMk/>
            <pc:sldMk cId="379187420" sldId="256"/>
            <ac:picMk id="18" creationId="{7E72B09E-CF16-F050-BA98-DDD1A3E25EC9}"/>
          </ac:picMkLst>
        </pc:picChg>
        <pc:picChg chg="add mod topLvl">
          <ac:chgData name="Michael Wagner" userId="25b897f66940ad7a" providerId="LiveId" clId="{C7276CA3-D34E-473A-8B47-37C7F4B17DB3}" dt="2026-01-09T10:24:06.574" v="1279" actId="1076"/>
          <ac:picMkLst>
            <pc:docMk/>
            <pc:sldMk cId="379187420" sldId="256"/>
            <ac:picMk id="19" creationId="{F3240419-9F4D-41A9-284A-7FC2CB330C65}"/>
          </ac:picMkLst>
        </pc:picChg>
        <pc:picChg chg="add mod">
          <ac:chgData name="Michael Wagner" userId="25b897f66940ad7a" providerId="LiveId" clId="{C7276CA3-D34E-473A-8B47-37C7F4B17DB3}" dt="2026-01-06T10:56:16.287" v="740" actId="164"/>
          <ac:picMkLst>
            <pc:docMk/>
            <pc:sldMk cId="379187420" sldId="256"/>
            <ac:picMk id="21" creationId="{F77DA3D5-34E7-32EA-72DC-A056B9F11562}"/>
          </ac:picMkLst>
        </pc:picChg>
        <pc:picChg chg="add mod">
          <ac:chgData name="Michael Wagner" userId="25b897f66940ad7a" providerId="LiveId" clId="{C7276CA3-D34E-473A-8B47-37C7F4B17DB3}" dt="2026-01-06T10:41:34.301" v="573" actId="1076"/>
          <ac:picMkLst>
            <pc:docMk/>
            <pc:sldMk cId="379187420" sldId="256"/>
            <ac:picMk id="22" creationId="{9CC76559-7F0D-4E67-F2C8-2D2F2A5060E9}"/>
          </ac:picMkLst>
        </pc:picChg>
        <pc:picChg chg="add mod">
          <ac:chgData name="Michael Wagner" userId="25b897f66940ad7a" providerId="LiveId" clId="{C7276CA3-D34E-473A-8B47-37C7F4B17DB3}" dt="2026-01-06T10:56:16.287" v="740" actId="164"/>
          <ac:picMkLst>
            <pc:docMk/>
            <pc:sldMk cId="379187420" sldId="256"/>
            <ac:picMk id="23" creationId="{FCE7CD03-1EFD-EF2D-A83D-21CFB0B991EB}"/>
          </ac:picMkLst>
        </pc:picChg>
        <pc:picChg chg="mod">
          <ac:chgData name="Michael Wagner" userId="25b897f66940ad7a" providerId="LiveId" clId="{C7276CA3-D34E-473A-8B47-37C7F4B17DB3}" dt="2026-01-06T10:41:37.901" v="574" actId="165"/>
          <ac:picMkLst>
            <pc:docMk/>
            <pc:sldMk cId="379187420" sldId="256"/>
            <ac:picMk id="25" creationId="{7DE5DBC4-39CF-FF9B-C392-A83EC601376F}"/>
          </ac:picMkLst>
        </pc:picChg>
        <pc:picChg chg="mod">
          <ac:chgData name="Michael Wagner" userId="25b897f66940ad7a" providerId="LiveId" clId="{C7276CA3-D34E-473A-8B47-37C7F4B17DB3}" dt="2026-01-06T10:41:37.901" v="574" actId="165"/>
          <ac:picMkLst>
            <pc:docMk/>
            <pc:sldMk cId="379187420" sldId="256"/>
            <ac:picMk id="26" creationId="{EE64B568-6165-5680-E3B3-6AD46D0ED14F}"/>
          </ac:picMkLst>
        </pc:picChg>
        <pc:picChg chg="mod">
          <ac:chgData name="Michael Wagner" userId="25b897f66940ad7a" providerId="LiveId" clId="{C7276CA3-D34E-473A-8B47-37C7F4B17DB3}" dt="2026-01-06T10:38:05.520" v="502" actId="165"/>
          <ac:picMkLst>
            <pc:docMk/>
            <pc:sldMk cId="379187420" sldId="256"/>
            <ac:picMk id="28" creationId="{CCD6831F-1463-75A9-D273-96C5A4C05CD8}"/>
          </ac:picMkLst>
        </pc:picChg>
        <pc:picChg chg="mod">
          <ac:chgData name="Michael Wagner" userId="25b897f66940ad7a" providerId="LiveId" clId="{C7276CA3-D34E-473A-8B47-37C7F4B17DB3}" dt="2026-01-06T10:41:37.901" v="574" actId="165"/>
          <ac:picMkLst>
            <pc:docMk/>
            <pc:sldMk cId="379187420" sldId="256"/>
            <ac:picMk id="29" creationId="{72A84905-DAAB-4998-4E84-42BFAFFC8DD3}"/>
          </ac:picMkLst>
        </pc:picChg>
        <pc:picChg chg="add mod topLvl">
          <ac:chgData name="Michael Wagner" userId="25b897f66940ad7a" providerId="LiveId" clId="{C7276CA3-D34E-473A-8B47-37C7F4B17DB3}" dt="2026-01-06T10:57:19.328" v="747" actId="1076"/>
          <ac:picMkLst>
            <pc:docMk/>
            <pc:sldMk cId="379187420" sldId="256"/>
            <ac:picMk id="30" creationId="{5580A937-C109-C6BE-3891-DF4B3DADC655}"/>
          </ac:picMkLst>
        </pc:picChg>
        <pc:picChg chg="add mod topLvl">
          <ac:chgData name="Michael Wagner" userId="25b897f66940ad7a" providerId="LiveId" clId="{C7276CA3-D34E-473A-8B47-37C7F4B17DB3}" dt="2026-01-06T10:55:33.606" v="732" actId="164"/>
          <ac:picMkLst>
            <pc:docMk/>
            <pc:sldMk cId="379187420" sldId="256"/>
            <ac:picMk id="31" creationId="{3A3F43E9-78D2-2B4F-29BF-A199DDCEB9EB}"/>
          </ac:picMkLst>
        </pc:picChg>
        <pc:picChg chg="add mod topLvl">
          <ac:chgData name="Michael Wagner" userId="25b897f66940ad7a" providerId="LiveId" clId="{C7276CA3-D34E-473A-8B47-37C7F4B17DB3}" dt="2026-01-06T10:55:33.606" v="732" actId="164"/>
          <ac:picMkLst>
            <pc:docMk/>
            <pc:sldMk cId="379187420" sldId="256"/>
            <ac:picMk id="32" creationId="{52ABF483-A157-B30B-7702-C9AA786251AC}"/>
          </ac:picMkLst>
        </pc:picChg>
        <pc:picChg chg="add mod topLvl">
          <ac:chgData name="Michael Wagner" userId="25b897f66940ad7a" providerId="LiveId" clId="{C7276CA3-D34E-473A-8B47-37C7F4B17DB3}" dt="2026-01-06T10:55:33.606" v="732" actId="164"/>
          <ac:picMkLst>
            <pc:docMk/>
            <pc:sldMk cId="379187420" sldId="256"/>
            <ac:picMk id="33" creationId="{7B173D9D-1A2E-5AF0-40AA-29B34AB30053}"/>
          </ac:picMkLst>
        </pc:picChg>
        <pc:picChg chg="add mod">
          <ac:chgData name="Michael Wagner" userId="25b897f66940ad7a" providerId="LiveId" clId="{C7276CA3-D34E-473A-8B47-37C7F4B17DB3}" dt="2026-01-06T11:36:12.347" v="959" actId="1036"/>
          <ac:picMkLst>
            <pc:docMk/>
            <pc:sldMk cId="379187420" sldId="256"/>
            <ac:picMk id="35" creationId="{F724CBD8-1A1B-FCBA-E457-B2356E1E969E}"/>
          </ac:picMkLst>
        </pc:picChg>
        <pc:picChg chg="add mod">
          <ac:chgData name="Michael Wagner" userId="25b897f66940ad7a" providerId="LiveId" clId="{C7276CA3-D34E-473A-8B47-37C7F4B17DB3}" dt="2026-01-06T12:31:07.157" v="1241" actId="1076"/>
          <ac:picMkLst>
            <pc:docMk/>
            <pc:sldMk cId="379187420" sldId="256"/>
            <ac:picMk id="39" creationId="{E455C976-DB29-E2C4-EC16-F33E2F4E0073}"/>
          </ac:picMkLst>
        </pc:picChg>
        <pc:picChg chg="add mod">
          <ac:chgData name="Michael Wagner" userId="25b897f66940ad7a" providerId="LiveId" clId="{C7276CA3-D34E-473A-8B47-37C7F4B17DB3}" dt="2026-01-06T11:14:44.398" v="856" actId="1076"/>
          <ac:picMkLst>
            <pc:docMk/>
            <pc:sldMk cId="379187420" sldId="256"/>
            <ac:picMk id="41" creationId="{35A1DD71-E722-EFB9-34C4-EE3684C6811C}"/>
          </ac:picMkLst>
        </pc:picChg>
        <pc:picChg chg="add mod">
          <ac:chgData name="Michael Wagner" userId="25b897f66940ad7a" providerId="LiveId" clId="{C7276CA3-D34E-473A-8B47-37C7F4B17DB3}" dt="2026-01-06T10:56:48.172" v="744" actId="1076"/>
          <ac:picMkLst>
            <pc:docMk/>
            <pc:sldMk cId="379187420" sldId="256"/>
            <ac:picMk id="43" creationId="{DCE0FB5A-909B-D922-CFEA-3EABC8619EBC}"/>
          </ac:picMkLst>
        </pc:picChg>
        <pc:picChg chg="mod topLvl">
          <ac:chgData name="Michael Wagner" userId="25b897f66940ad7a" providerId="LiveId" clId="{C7276CA3-D34E-473A-8B47-37C7F4B17DB3}" dt="2026-01-09T10:24:06.574" v="1279" actId="1076"/>
          <ac:picMkLst>
            <pc:docMk/>
            <pc:sldMk cId="379187420" sldId="256"/>
            <ac:picMk id="1026" creationId="{628F95B3-DF63-C476-D2B3-040DD16F3CE1}"/>
          </ac:picMkLst>
        </pc:picChg>
        <pc:picChg chg="add mod topLvl">
          <ac:chgData name="Michael Wagner" userId="25b897f66940ad7a" providerId="LiveId" clId="{C7276CA3-D34E-473A-8B47-37C7F4B17DB3}" dt="2026-01-09T10:24:06.574" v="1279" actId="1076"/>
          <ac:picMkLst>
            <pc:docMk/>
            <pc:sldMk cId="379187420" sldId="256"/>
            <ac:picMk id="1028" creationId="{706C81E9-91B5-FDBC-C9FD-00FE77E667A3}"/>
          </ac:picMkLst>
        </pc:picChg>
        <pc:picChg chg="add mod">
          <ac:chgData name="Michael Wagner" userId="25b897f66940ad7a" providerId="LiveId" clId="{C7276CA3-D34E-473A-8B47-37C7F4B17DB3}" dt="2026-01-06T11:11:25.807" v="834" actId="208"/>
          <ac:picMkLst>
            <pc:docMk/>
            <pc:sldMk cId="379187420" sldId="256"/>
            <ac:picMk id="1051" creationId="{723E44E3-DDB2-8A6E-EEB0-5F2D287601DD}"/>
          </ac:picMkLst>
        </pc:picChg>
        <pc:picChg chg="add mod">
          <ac:chgData name="Michael Wagner" userId="25b897f66940ad7a" providerId="LiveId" clId="{C7276CA3-D34E-473A-8B47-37C7F4B17DB3}" dt="2026-01-06T12:27:59.670" v="1214" actId="1076"/>
          <ac:picMkLst>
            <pc:docMk/>
            <pc:sldMk cId="379187420" sldId="256"/>
            <ac:picMk id="1146" creationId="{4AEDFE5D-2B52-AA2A-C2FC-F2EE5188C25A}"/>
          </ac:picMkLst>
        </pc:picChg>
        <pc:picChg chg="add mod">
          <ac:chgData name="Michael Wagner" userId="25b897f66940ad7a" providerId="LiveId" clId="{C7276CA3-D34E-473A-8B47-37C7F4B17DB3}" dt="2026-01-06T12:28:04.852" v="1216" actId="1076"/>
          <ac:picMkLst>
            <pc:docMk/>
            <pc:sldMk cId="379187420" sldId="256"/>
            <ac:picMk id="1148" creationId="{C91D1711-F0D1-853A-00FA-4514A1254735}"/>
          </ac:picMkLst>
        </pc:picChg>
        <pc:picChg chg="add mod">
          <ac:chgData name="Michael Wagner" userId="25b897f66940ad7a" providerId="LiveId" clId="{C7276CA3-D34E-473A-8B47-37C7F4B17DB3}" dt="2026-01-06T12:28:09.672" v="1218" actId="1076"/>
          <ac:picMkLst>
            <pc:docMk/>
            <pc:sldMk cId="379187420" sldId="256"/>
            <ac:picMk id="1149" creationId="{65DDA7C7-B63B-B971-4C72-9AD551282190}"/>
          </ac:picMkLst>
        </pc:picChg>
        <pc:picChg chg="add mod">
          <ac:chgData name="Michael Wagner" userId="25b897f66940ad7a" providerId="LiveId" clId="{C7276CA3-D34E-473A-8B47-37C7F4B17DB3}" dt="2026-01-06T12:29:08.600" v="1228" actId="1076"/>
          <ac:picMkLst>
            <pc:docMk/>
            <pc:sldMk cId="379187420" sldId="256"/>
            <ac:picMk id="1150" creationId="{DB8AB120-69A7-CF95-82A5-8486B9AC74F5}"/>
          </ac:picMkLst>
        </pc:picChg>
        <pc:picChg chg="add mod">
          <ac:chgData name="Michael Wagner" userId="25b897f66940ad7a" providerId="LiveId" clId="{C7276CA3-D34E-473A-8B47-37C7F4B17DB3}" dt="2026-01-06T12:30:55.510" v="1238" actId="1076"/>
          <ac:picMkLst>
            <pc:docMk/>
            <pc:sldMk cId="379187420" sldId="256"/>
            <ac:picMk id="1155" creationId="{7FF6FE8C-172D-1B5B-7471-65251EFF232E}"/>
          </ac:picMkLst>
        </pc:picChg>
        <pc:picChg chg="add mod">
          <ac:chgData name="Michael Wagner" userId="25b897f66940ad7a" providerId="LiveId" clId="{C7276CA3-D34E-473A-8B47-37C7F4B17DB3}" dt="2026-01-06T12:30:58.083" v="1240" actId="1076"/>
          <ac:picMkLst>
            <pc:docMk/>
            <pc:sldMk cId="379187420" sldId="256"/>
            <ac:picMk id="1158" creationId="{191C2B36-45BA-FD7F-E5F2-F13867A6891B}"/>
          </ac:picMkLst>
        </pc:picChg>
        <pc:cxnChg chg="add mod">
          <ac:chgData name="Michael Wagner" userId="25b897f66940ad7a" providerId="LiveId" clId="{C7276CA3-D34E-473A-8B47-37C7F4B17DB3}" dt="2026-01-09T10:25:09.399" v="1287" actId="14100"/>
          <ac:cxnSpMkLst>
            <pc:docMk/>
            <pc:sldMk cId="379187420" sldId="256"/>
            <ac:cxnSpMk id="3" creationId="{C4FB6D05-6EE8-F4A0-33AC-6A27637C41B4}"/>
          </ac:cxnSpMkLst>
        </pc:cxnChg>
        <pc:cxnChg chg="add mod">
          <ac:chgData name="Michael Wagner" userId="25b897f66940ad7a" providerId="LiveId" clId="{C7276CA3-D34E-473A-8B47-37C7F4B17DB3}" dt="2026-01-06T11:01:19.224" v="784" actId="208"/>
          <ac:cxnSpMkLst>
            <pc:docMk/>
            <pc:sldMk cId="379187420" sldId="256"/>
            <ac:cxnSpMk id="60" creationId="{5D907C0D-C824-CD0A-C501-75B6E2F4D342}"/>
          </ac:cxnSpMkLst>
        </pc:cxnChg>
        <pc:cxnChg chg="add mod">
          <ac:chgData name="Michael Wagner" userId="25b897f66940ad7a" providerId="LiveId" clId="{C7276CA3-D34E-473A-8B47-37C7F4B17DB3}" dt="2026-01-06T11:01:31.937" v="788" actId="208"/>
          <ac:cxnSpMkLst>
            <pc:docMk/>
            <pc:sldMk cId="379187420" sldId="256"/>
            <ac:cxnSpMk id="62" creationId="{E6ACCC50-D987-66AD-CF36-94ADE4EF255F}"/>
          </ac:cxnSpMkLst>
        </pc:cxnChg>
        <pc:cxnChg chg="add mod">
          <ac:chgData name="Michael Wagner" userId="25b897f66940ad7a" providerId="LiveId" clId="{C7276CA3-D34E-473A-8B47-37C7F4B17DB3}" dt="2026-01-06T11:14:35.371" v="853" actId="14100"/>
          <ac:cxnSpMkLst>
            <pc:docMk/>
            <pc:sldMk cId="379187420" sldId="256"/>
            <ac:cxnSpMk id="1025" creationId="{70827E83-E7F8-FE15-D95E-5FB26B6681A5}"/>
          </ac:cxnSpMkLst>
        </pc:cxnChg>
        <pc:cxnChg chg="add mod">
          <ac:chgData name="Michael Wagner" userId="25b897f66940ad7a" providerId="LiveId" clId="{C7276CA3-D34E-473A-8B47-37C7F4B17DB3}" dt="2026-01-06T11:02:51.002" v="804" actId="14100"/>
          <ac:cxnSpMkLst>
            <pc:docMk/>
            <pc:sldMk cId="379187420" sldId="256"/>
            <ac:cxnSpMk id="1033" creationId="{3B7A3F60-B067-8326-D827-8028D0B4D0EC}"/>
          </ac:cxnSpMkLst>
        </pc:cxnChg>
        <pc:cxnChg chg="add mod">
          <ac:chgData name="Michael Wagner" userId="25b897f66940ad7a" providerId="LiveId" clId="{C7276CA3-D34E-473A-8B47-37C7F4B17DB3}" dt="2026-01-06T11:04:24.650" v="813" actId="14100"/>
          <ac:cxnSpMkLst>
            <pc:docMk/>
            <pc:sldMk cId="379187420" sldId="256"/>
            <ac:cxnSpMk id="1038" creationId="{01102B15-D0B2-B53D-7BE6-0367F77CD00B}"/>
          </ac:cxnSpMkLst>
        </pc:cxnChg>
        <pc:cxnChg chg="add">
          <ac:chgData name="Michael Wagner" userId="25b897f66940ad7a" providerId="LiveId" clId="{C7276CA3-D34E-473A-8B47-37C7F4B17DB3}" dt="2026-01-06T11:04:50.287" v="814" actId="11529"/>
          <ac:cxnSpMkLst>
            <pc:docMk/>
            <pc:sldMk cId="379187420" sldId="256"/>
            <ac:cxnSpMk id="1044" creationId="{21DA670B-6438-B30E-EFAF-E409BF7B93E2}"/>
          </ac:cxnSpMkLst>
        </pc:cxnChg>
        <pc:cxnChg chg="add mod">
          <ac:chgData name="Michael Wagner" userId="25b897f66940ad7a" providerId="LiveId" clId="{C7276CA3-D34E-473A-8B47-37C7F4B17DB3}" dt="2026-01-06T11:11:51.765" v="837" actId="14100"/>
          <ac:cxnSpMkLst>
            <pc:docMk/>
            <pc:sldMk cId="379187420" sldId="256"/>
            <ac:cxnSpMk id="1046" creationId="{F8CF03B2-00B8-7EFC-05BB-776061CF12BE}"/>
          </ac:cxnSpMkLst>
        </pc:cxnChg>
        <pc:cxnChg chg="add mod ord">
          <ac:chgData name="Michael Wagner" userId="25b897f66940ad7a" providerId="LiveId" clId="{C7276CA3-D34E-473A-8B47-37C7F4B17DB3}" dt="2026-01-06T12:29:46.346" v="1230" actId="166"/>
          <ac:cxnSpMkLst>
            <pc:docMk/>
            <pc:sldMk cId="379187420" sldId="256"/>
            <ac:cxnSpMk id="1048" creationId="{C56BBD30-FEBE-A0E7-97BD-EDCF7085025E}"/>
          </ac:cxnSpMkLst>
        </pc:cxnChg>
        <pc:cxnChg chg="add mod">
          <ac:chgData name="Michael Wagner" userId="25b897f66940ad7a" providerId="LiveId" clId="{C7276CA3-D34E-473A-8B47-37C7F4B17DB3}" dt="2026-01-06T11:13:08.340" v="840" actId="14100"/>
          <ac:cxnSpMkLst>
            <pc:docMk/>
            <pc:sldMk cId="379187420" sldId="256"/>
            <ac:cxnSpMk id="1054" creationId="{69AB6881-436C-EEFC-405C-C867A54D1222}"/>
          </ac:cxnSpMkLst>
        </pc:cxnChg>
        <pc:cxnChg chg="add mod">
          <ac:chgData name="Michael Wagner" userId="25b897f66940ad7a" providerId="LiveId" clId="{C7276CA3-D34E-473A-8B47-37C7F4B17DB3}" dt="2026-01-06T11:13:18.044" v="843" actId="14100"/>
          <ac:cxnSpMkLst>
            <pc:docMk/>
            <pc:sldMk cId="379187420" sldId="256"/>
            <ac:cxnSpMk id="1056" creationId="{7A9D8751-5F90-DB5A-96F8-0F9AC7B7E159}"/>
          </ac:cxnSpMkLst>
        </pc:cxnChg>
        <pc:cxnChg chg="add mod">
          <ac:chgData name="Michael Wagner" userId="25b897f66940ad7a" providerId="LiveId" clId="{C7276CA3-D34E-473A-8B47-37C7F4B17DB3}" dt="2026-01-06T11:25:18.923" v="905" actId="14100"/>
          <ac:cxnSpMkLst>
            <pc:docMk/>
            <pc:sldMk cId="379187420" sldId="256"/>
            <ac:cxnSpMk id="1092" creationId="{89C1F2B7-22AD-421F-5F83-FE1A6E1162BE}"/>
          </ac:cxnSpMkLst>
        </pc:cxnChg>
        <pc:cxnChg chg="add mod">
          <ac:chgData name="Michael Wagner" userId="25b897f66940ad7a" providerId="LiveId" clId="{C7276CA3-D34E-473A-8B47-37C7F4B17DB3}" dt="2026-01-06T11:25:02.251" v="903" actId="208"/>
          <ac:cxnSpMkLst>
            <pc:docMk/>
            <pc:sldMk cId="379187420" sldId="256"/>
            <ac:cxnSpMk id="1096" creationId="{5CCCB6B5-3A5F-9C8B-DB51-6C8B0139BF4E}"/>
          </ac:cxnSpMkLst>
        </pc:cxnChg>
        <pc:cxnChg chg="add mod">
          <ac:chgData name="Michael Wagner" userId="25b897f66940ad7a" providerId="LiveId" clId="{C7276CA3-D34E-473A-8B47-37C7F4B17DB3}" dt="2026-01-06T11:24:48.481" v="899" actId="14100"/>
          <ac:cxnSpMkLst>
            <pc:docMk/>
            <pc:sldMk cId="379187420" sldId="256"/>
            <ac:cxnSpMk id="1098" creationId="{BB83E9F1-4937-CBE9-F555-E347B3135AB6}"/>
          </ac:cxnSpMkLst>
        </pc:cxnChg>
        <pc:cxnChg chg="add mod">
          <ac:chgData name="Michael Wagner" userId="25b897f66940ad7a" providerId="LiveId" clId="{C7276CA3-D34E-473A-8B47-37C7F4B17DB3}" dt="2026-01-06T11:26:30.631" v="911" actId="14100"/>
          <ac:cxnSpMkLst>
            <pc:docMk/>
            <pc:sldMk cId="379187420" sldId="256"/>
            <ac:cxnSpMk id="1107" creationId="{CA32823D-76EE-50D6-E0CB-F7714E520192}"/>
          </ac:cxnSpMkLst>
        </pc:cxnChg>
        <pc:cxnChg chg="add mod">
          <ac:chgData name="Michael Wagner" userId="25b897f66940ad7a" providerId="LiveId" clId="{C7276CA3-D34E-473A-8B47-37C7F4B17DB3}" dt="2026-01-06T11:26:46.302" v="913" actId="14100"/>
          <ac:cxnSpMkLst>
            <pc:docMk/>
            <pc:sldMk cId="379187420" sldId="256"/>
            <ac:cxnSpMk id="1108" creationId="{CBB3E2CB-9CE9-CB58-9513-AD79D8A4FD91}"/>
          </ac:cxnSpMkLst>
        </pc:cxnChg>
        <pc:cxnChg chg="add mod">
          <ac:chgData name="Michael Wagner" userId="25b897f66940ad7a" providerId="LiveId" clId="{C7276CA3-D34E-473A-8B47-37C7F4B17DB3}" dt="2026-01-06T11:26:38.367" v="912" actId="14100"/>
          <ac:cxnSpMkLst>
            <pc:docMk/>
            <pc:sldMk cId="379187420" sldId="256"/>
            <ac:cxnSpMk id="1109" creationId="{77401AE6-075A-4C74-39FA-153CAA74E80A}"/>
          </ac:cxnSpMkLst>
        </pc:cxnChg>
        <pc:cxnChg chg="add mod">
          <ac:chgData name="Michael Wagner" userId="25b897f66940ad7a" providerId="LiveId" clId="{C7276CA3-D34E-473A-8B47-37C7F4B17DB3}" dt="2026-01-06T14:51:25.770" v="1276" actId="14100"/>
          <ac:cxnSpMkLst>
            <pc:docMk/>
            <pc:sldMk cId="379187420" sldId="256"/>
            <ac:cxnSpMk id="1168" creationId="{F5166787-B118-1FC4-2DE8-C5FEF7332E9C}"/>
          </ac:cxnSpMkLst>
        </pc:cxnChg>
        <pc:cxnChg chg="add mod">
          <ac:chgData name="Michael Wagner" userId="25b897f66940ad7a" providerId="LiveId" clId="{C7276CA3-D34E-473A-8B47-37C7F4B17DB3}" dt="2026-01-06T12:34:46.542" v="1263" actId="208"/>
          <ac:cxnSpMkLst>
            <pc:docMk/>
            <pc:sldMk cId="379187420" sldId="256"/>
            <ac:cxnSpMk id="1170" creationId="{833F68AE-9526-91E7-EEC6-0075628394E4}"/>
          </ac:cxnSpMkLst>
        </pc:cxnChg>
        <pc:cxnChg chg="add mod">
          <ac:chgData name="Michael Wagner" userId="25b897f66940ad7a" providerId="LiveId" clId="{C7276CA3-D34E-473A-8B47-37C7F4B17DB3}" dt="2026-01-06T14:51:28.874" v="1277" actId="14100"/>
          <ac:cxnSpMkLst>
            <pc:docMk/>
            <pc:sldMk cId="379187420" sldId="256"/>
            <ac:cxnSpMk id="1180" creationId="{D350D024-AA81-35CF-3E0E-2E9298768877}"/>
          </ac:cxnSpMkLst>
        </pc:cxnChg>
        <pc:cxnChg chg="add mod">
          <ac:chgData name="Michael Wagner" userId="25b897f66940ad7a" providerId="LiveId" clId="{C7276CA3-D34E-473A-8B47-37C7F4B17DB3}" dt="2026-01-06T12:35:34.355" v="1268" actId="14100"/>
          <ac:cxnSpMkLst>
            <pc:docMk/>
            <pc:sldMk cId="379187420" sldId="256"/>
            <ac:cxnSpMk id="1183" creationId="{073B846F-451D-72B5-0BA3-F80EF2BCF4A1}"/>
          </ac:cxnSpMkLst>
        </pc:cxnChg>
        <pc:cxnChg chg="add mod">
          <ac:chgData name="Michael Wagner" userId="25b897f66940ad7a" providerId="LiveId" clId="{C7276CA3-D34E-473A-8B47-37C7F4B17DB3}" dt="2026-01-06T12:35:58.641" v="1272" actId="14100"/>
          <ac:cxnSpMkLst>
            <pc:docMk/>
            <pc:sldMk cId="379187420" sldId="256"/>
            <ac:cxnSpMk id="1187" creationId="{C9081D09-3A65-8729-4B3B-ABAF2A8F2230}"/>
          </ac:cxnSpMkLst>
        </pc:cxnChg>
        <pc:cxnChg chg="add mod">
          <ac:chgData name="Michael Wagner" userId="25b897f66940ad7a" providerId="LiveId" clId="{C7276CA3-D34E-473A-8B47-37C7F4B17DB3}" dt="2026-01-06T12:35:53.308" v="1271" actId="14100"/>
          <ac:cxnSpMkLst>
            <pc:docMk/>
            <pc:sldMk cId="379187420" sldId="256"/>
            <ac:cxnSpMk id="1189" creationId="{C399A898-4938-31DA-4AA1-09DD33F2C2E4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1A0E73-32D0-EB8C-3D42-5A7C08200A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37BDBFD-D5AF-4D2E-F8D5-DB49BE3F3A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0DE6F9-F429-AE94-98FE-3929DA500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89FA35-41C2-BC89-8874-869324876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F0C2F2-A2D9-2F56-3A99-8B2E89C39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9523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88BD8E-E26E-AECB-F203-CCAEF8C6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0555CF7-4CE6-351F-D384-F8C9749463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55FA31-5808-8390-FA07-01FD32E6E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8BB59A-753F-BD3D-1468-BD2A5D58B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5C0EE5-9DCF-4BC0-E159-F8292890B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739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B424B26-F48B-B1B2-CEBD-E941D4D6C9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7C60978-0B48-F8F9-F822-BDEBC106D7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A602001-898E-7EA5-6B51-240A5483B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CC6582-58BC-6BBC-1274-49394FA64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139AD9-6D84-6635-5FD5-D011723A3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976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C282A0-2FDF-01FE-779E-EB6D4E90D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2BD802-D40D-0682-3055-0E063DDD7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B97A85-FB39-573F-F549-E6BFF930D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246761-51FA-308D-52F5-A61B46684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454D7D-4F9F-531A-7F58-08FB53B45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2240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2C82BD-6BFD-15DF-044E-8F58394A9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37B14C-0F62-680D-61A6-5AB66279B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B808AE-105E-5581-94D7-140DE7762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6680A64-50C7-E082-A46D-7D77A337A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C0E7178-76A6-3BFB-2A63-571761D5A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578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AE4C02-DD48-3785-F9FA-AC3CE1577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69C537-B5E0-A175-D097-2B0D32134C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437244C-C55A-4740-F8EA-932C29D17C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CB4D559-F4AA-F00F-4A06-3FDDA937A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AEFEB1E-8254-F779-A7D6-6149874EC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957BA59-2E1F-A618-3392-7913F9E6C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8640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25FBAB-AFF0-E342-601B-66B5E3A3B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A43BC16-4F57-34ED-D04B-6581D5C9F1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7433019-3595-6885-5A79-168DCE17DB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D353D08-77EC-AAD2-F905-EE29D0F3FD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129C0CA-86BD-19B5-2471-D4EE6D58CE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6EFFB93-52A3-01CC-87F3-819C966FB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6C4CE8C-2FB2-FE7B-4B65-708A06FF6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FE42D46-3334-EA85-7859-391D98EAB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953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7E58E4-FED4-F8F7-ECB3-EDC55CB98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BF59D7-6D77-2A63-7C42-7FD4008DC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979965B-109E-A6A0-9774-43ED9E31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AE9691A-EB3C-E057-89E1-A8CB4B205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3561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F32D09E-9971-5D9B-1E26-74F505375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9CECAF5-7746-ABD7-E154-046EF14DF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C76548-824B-24DF-BD5E-B531916B7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604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727076-6111-29B0-B401-13844CEB9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B9D1B7-77EC-FEF3-7BB1-0A745D3F71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EB2EF83-DFB5-E441-1A22-ABB7EDAB6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B693850-1430-F16C-BD8D-B172275DF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47E2D5-3F48-EA86-753F-B055832E2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D45BC29-E784-E064-7270-9EC2FBADD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1627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A8D34A-6244-F052-0B6E-0581EAF08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A8BC837-3172-F398-85A3-B1D2B7CBE7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52610AB-C927-91F7-9581-91959A8A9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BFAD697-74A6-69E1-B833-E5B1C17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E867730-D191-2DAB-113E-FD8D04C57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5AF2F39-DD73-9091-C22E-FEC84E261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2058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B82F361-01FF-EABD-7D98-348656D9D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328289E-7C8B-4384-70EC-21764B58B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BF26FB-5FF8-2F17-7145-7B7A064FBE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BBD6B5-C438-4947-9BD7-E8F06E9D9134}" type="datetimeFigureOut">
              <a:rPr lang="de-DE" smtClean="0"/>
              <a:t>09.01.2026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605D71A-B376-4195-C5D5-0C6DAD544E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BB92BAA-5FFA-CB21-F0E4-937BCDDF33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DE14DB-0C12-46D6-B5A4-D2AF590F43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4834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sv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hteck 57">
            <a:extLst>
              <a:ext uri="{FF2B5EF4-FFF2-40B4-BE49-F238E27FC236}">
                <a16:creationId xmlns:a16="http://schemas.microsoft.com/office/drawing/2014/main" id="{BA2D8DD2-8B0D-74F7-305D-15EB4920E65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892224" y="0"/>
            <a:ext cx="4299776" cy="685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F8214920-0FBA-1E49-297B-A04C1C7096D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788561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5" name="Grafik 4" descr="Ein Bild, das Elektronik, Schaltung, Text, Elektronisches Bauteil enthält.&#10;&#10;KI-generierte Inhalte können fehlerhaft sein.">
            <a:extLst>
              <a:ext uri="{FF2B5EF4-FFF2-40B4-BE49-F238E27FC236}">
                <a16:creationId xmlns:a16="http://schemas.microsoft.com/office/drawing/2014/main" id="{884DAFFA-C6A8-EE6C-52E2-2745B84CE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6851" y="663169"/>
            <a:ext cx="1127622" cy="473295"/>
          </a:xfrm>
          <a:prstGeom prst="rect">
            <a:avLst/>
          </a:prstGeom>
        </p:spPr>
      </p:pic>
      <p:grpSp>
        <p:nvGrpSpPr>
          <p:cNvPr id="1116" name="Gruppieren 1115">
            <a:extLst>
              <a:ext uri="{FF2B5EF4-FFF2-40B4-BE49-F238E27FC236}">
                <a16:creationId xmlns:a16="http://schemas.microsoft.com/office/drawing/2014/main" id="{00CD7F91-FE02-3694-7201-5FD5E570C747}"/>
              </a:ext>
            </a:extLst>
          </p:cNvPr>
          <p:cNvGrpSpPr/>
          <p:nvPr/>
        </p:nvGrpSpPr>
        <p:grpSpPr>
          <a:xfrm>
            <a:off x="4541930" y="1281372"/>
            <a:ext cx="3263058" cy="2233892"/>
            <a:chOff x="4541930" y="1281372"/>
            <a:chExt cx="3263058" cy="2233892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706C81E9-91B5-FDBC-C9FD-00FE77E667A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334" t="12206" r="12546" b="13240"/>
            <a:stretch>
              <a:fillRect/>
            </a:stretch>
          </p:blipFill>
          <p:spPr bwMode="auto">
            <a:xfrm rot="5400000">
              <a:off x="5053200" y="1678468"/>
              <a:ext cx="2233892" cy="14397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2">
              <a:extLst>
                <a:ext uri="{FF2B5EF4-FFF2-40B4-BE49-F238E27FC236}">
                  <a16:creationId xmlns:a16="http://schemas.microsoft.com/office/drawing/2014/main" id="{F3240419-9F4D-41A9-284A-7FC2CB330C6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62" t="18154" r="69278" b="16956"/>
            <a:stretch>
              <a:fillRect/>
            </a:stretch>
          </p:blipFill>
          <p:spPr bwMode="auto">
            <a:xfrm>
              <a:off x="4541930" y="1408678"/>
              <a:ext cx="901752" cy="13100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628F95B3-DF63-C476-D2B3-040DD16F3CE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32" t="17760" r="20279" b="16815"/>
            <a:stretch>
              <a:fillRect/>
            </a:stretch>
          </p:blipFill>
          <p:spPr bwMode="auto">
            <a:xfrm>
              <a:off x="6895775" y="1388222"/>
              <a:ext cx="909213" cy="13349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" name="Grafik 6" descr="Ein Bild, das Schaltung, Elektronik, Elektronisches Bauteil, passives Bauelement enthält.&#10;&#10;KI-generierte Inhalte können fehlerhaft sein.">
            <a:extLst>
              <a:ext uri="{FF2B5EF4-FFF2-40B4-BE49-F238E27FC236}">
                <a16:creationId xmlns:a16="http://schemas.microsoft.com/office/drawing/2014/main" id="{DA6CA9BD-0F49-AC3F-349B-62718AA6E2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5866785" y="2839022"/>
            <a:ext cx="458429" cy="478153"/>
          </a:xfrm>
          <a:prstGeom prst="rect">
            <a:avLst/>
          </a:prstGeom>
        </p:spPr>
      </p:pic>
      <p:pic>
        <p:nvPicPr>
          <p:cNvPr id="35" name="Grafik 34" descr="Ein Bild, das Hebel enthält.&#10;&#10;KI-generierte Inhalte können fehlerhaft sein.">
            <a:extLst>
              <a:ext uri="{FF2B5EF4-FFF2-40B4-BE49-F238E27FC236}">
                <a16:creationId xmlns:a16="http://schemas.microsoft.com/office/drawing/2014/main" id="{F724CBD8-1A1B-FCBA-E457-B2356E1E96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5534" y="1342994"/>
            <a:ext cx="295066" cy="476897"/>
          </a:xfrm>
          <a:prstGeom prst="rect">
            <a:avLst/>
          </a:prstGeom>
        </p:spPr>
      </p:pic>
      <p:pic>
        <p:nvPicPr>
          <p:cNvPr id="39" name="Grafik 38" descr="Ein Bild, das Silber enthält.&#10;&#10;KI-generierte Inhalte können fehlerhaft sein.">
            <a:extLst>
              <a:ext uri="{FF2B5EF4-FFF2-40B4-BE49-F238E27FC236}">
                <a16:creationId xmlns:a16="http://schemas.microsoft.com/office/drawing/2014/main" id="{E455C976-DB29-E2C4-EC16-F33E2F4E00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06608" y="718030"/>
            <a:ext cx="192854" cy="471963"/>
          </a:xfrm>
          <a:prstGeom prst="rect">
            <a:avLst/>
          </a:prstGeom>
        </p:spPr>
      </p:pic>
      <p:pic>
        <p:nvPicPr>
          <p:cNvPr id="41" name="Grafik 40" descr="Ein Bild, das Elektronik, Lautsprecher, Subwoofer enthält.&#10;&#10;KI-generierte Inhalte können fehlerhaft sein.">
            <a:extLst>
              <a:ext uri="{FF2B5EF4-FFF2-40B4-BE49-F238E27FC236}">
                <a16:creationId xmlns:a16="http://schemas.microsoft.com/office/drawing/2014/main" id="{35A1DD71-E722-EFB9-34C4-EE3684C681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4757251" y="5233623"/>
            <a:ext cx="524282" cy="399776"/>
          </a:xfrm>
          <a:prstGeom prst="rect">
            <a:avLst/>
          </a:prstGeom>
        </p:spPr>
      </p:pic>
      <p:pic>
        <p:nvPicPr>
          <p:cNvPr id="43" name="Grafik 42" descr="Ein Bild, das Elektronik, Text, Kabel, Elektronisches Gerät enthält.&#10;&#10;KI-generierte Inhalte können fehlerhaft sein.">
            <a:extLst>
              <a:ext uri="{FF2B5EF4-FFF2-40B4-BE49-F238E27FC236}">
                <a16:creationId xmlns:a16="http://schemas.microsoft.com/office/drawing/2014/main" id="{DCE0FB5A-909B-D922-CFEA-3EABC8619E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57515" y="905688"/>
            <a:ext cx="1763473" cy="1047500"/>
          </a:xfrm>
          <a:prstGeom prst="rect">
            <a:avLst/>
          </a:prstGeom>
        </p:spPr>
      </p:pic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EBB5F160-714F-A3EE-10FE-E3B57FC33FB2}"/>
              </a:ext>
            </a:extLst>
          </p:cNvPr>
          <p:cNvGrpSpPr/>
          <p:nvPr/>
        </p:nvGrpSpPr>
        <p:grpSpPr>
          <a:xfrm>
            <a:off x="213791" y="3365717"/>
            <a:ext cx="4328139" cy="973558"/>
            <a:chOff x="3752684" y="4015085"/>
            <a:chExt cx="4328139" cy="973558"/>
          </a:xfrm>
        </p:grpSpPr>
        <p:pic>
          <p:nvPicPr>
            <p:cNvPr id="14" name="Grafik 13" descr="Ein Bild, das Kreis, Text enthält.&#10;&#10;KI-generierte Inhalte können fehlerhaft sein.">
              <a:extLst>
                <a:ext uri="{FF2B5EF4-FFF2-40B4-BE49-F238E27FC236}">
                  <a16:creationId xmlns:a16="http://schemas.microsoft.com/office/drawing/2014/main" id="{ED1D124C-36E7-D78D-E56D-72AB0496EC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5400000">
              <a:off x="3619994" y="4219410"/>
              <a:ext cx="716953" cy="353651"/>
            </a:xfrm>
            <a:prstGeom prst="rect">
              <a:avLst/>
            </a:prstGeom>
          </p:spPr>
        </p:pic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E16B2858-0DDD-3436-C978-B80A4B1575E5}"/>
                </a:ext>
              </a:extLst>
            </p:cNvPr>
            <p:cNvGrpSpPr/>
            <p:nvPr/>
          </p:nvGrpSpPr>
          <p:grpSpPr>
            <a:xfrm>
              <a:off x="6257109" y="4303323"/>
              <a:ext cx="911857" cy="335319"/>
              <a:chOff x="8260158" y="3103237"/>
              <a:chExt cx="3931842" cy="1445861"/>
            </a:xfrm>
          </p:grpSpPr>
          <p:pic>
            <p:nvPicPr>
              <p:cNvPr id="25" name="Grafik 24" descr="Ein Bild, das Text, Screenshot, Schrift, Zahl enthält.&#10;&#10;KI-generierte Inhalte können fehlerhaft sein.">
                <a:extLst>
                  <a:ext uri="{FF2B5EF4-FFF2-40B4-BE49-F238E27FC236}">
                    <a16:creationId xmlns:a16="http://schemas.microsoft.com/office/drawing/2014/main" id="{7DE5DBC4-39CF-FF9B-C392-A83EC60137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60158" y="3826649"/>
                <a:ext cx="3931841" cy="722449"/>
              </a:xfrm>
              <a:prstGeom prst="rect">
                <a:avLst/>
              </a:prstGeom>
            </p:spPr>
          </p:pic>
          <p:pic>
            <p:nvPicPr>
              <p:cNvPr id="26" name="Grafik 25" descr="Ein Bild, das Elektronik enthält.&#10;&#10;KI-generierte Inhalte können fehlerhaft sein.">
                <a:extLst>
                  <a:ext uri="{FF2B5EF4-FFF2-40B4-BE49-F238E27FC236}">
                    <a16:creationId xmlns:a16="http://schemas.microsoft.com/office/drawing/2014/main" id="{EE64B568-6165-5680-E3B3-6AD46D0ED1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260158" y="3103237"/>
                <a:ext cx="3931842" cy="723411"/>
              </a:xfrm>
              <a:prstGeom prst="rect">
                <a:avLst/>
              </a:prstGeom>
            </p:spPr>
          </p:pic>
        </p:grpSp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3123F97D-B4E6-846C-54CF-5FD313F61291}"/>
                </a:ext>
              </a:extLst>
            </p:cNvPr>
            <p:cNvGrpSpPr/>
            <p:nvPr/>
          </p:nvGrpSpPr>
          <p:grpSpPr>
            <a:xfrm>
              <a:off x="7168966" y="4308338"/>
              <a:ext cx="911857" cy="335319"/>
              <a:chOff x="8260158" y="3103237"/>
              <a:chExt cx="3931842" cy="1445861"/>
            </a:xfrm>
          </p:grpSpPr>
          <p:pic>
            <p:nvPicPr>
              <p:cNvPr id="28" name="Grafik 27" descr="Ein Bild, das Text, Screenshot, Schrift, Zahl enthält.&#10;&#10;KI-generierte Inhalte können fehlerhaft sein.">
                <a:extLst>
                  <a:ext uri="{FF2B5EF4-FFF2-40B4-BE49-F238E27FC236}">
                    <a16:creationId xmlns:a16="http://schemas.microsoft.com/office/drawing/2014/main" id="{CCD6831F-1463-75A9-D273-96C5A4C05C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60158" y="3826649"/>
                <a:ext cx="3931841" cy="722449"/>
              </a:xfrm>
              <a:prstGeom prst="rect">
                <a:avLst/>
              </a:prstGeom>
            </p:spPr>
          </p:pic>
          <p:pic>
            <p:nvPicPr>
              <p:cNvPr id="29" name="Grafik 28" descr="Ein Bild, das Elektronik enthält.&#10;&#10;KI-generierte Inhalte können fehlerhaft sein.">
                <a:extLst>
                  <a:ext uri="{FF2B5EF4-FFF2-40B4-BE49-F238E27FC236}">
                    <a16:creationId xmlns:a16="http://schemas.microsoft.com/office/drawing/2014/main" id="{72A84905-DAAB-4998-4E84-42BFAFFC8D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260158" y="3103237"/>
                <a:ext cx="3931842" cy="723411"/>
              </a:xfrm>
              <a:prstGeom prst="rect">
                <a:avLst/>
              </a:prstGeom>
            </p:spPr>
          </p:pic>
        </p:grpSp>
        <p:pic>
          <p:nvPicPr>
            <p:cNvPr id="30" name="Grafik 29" descr="Ein Bild, das Kreis, Text enthält.&#10;&#10;KI-generierte Inhalte können fehlerhaft sein.">
              <a:extLst>
                <a:ext uri="{FF2B5EF4-FFF2-40B4-BE49-F238E27FC236}">
                  <a16:creationId xmlns:a16="http://schemas.microsoft.com/office/drawing/2014/main" id="{5580A937-C109-C6BE-3891-DF4B3DADC6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5400000">
              <a:off x="4064234" y="4203252"/>
              <a:ext cx="716953" cy="353651"/>
            </a:xfrm>
            <a:prstGeom prst="rect">
              <a:avLst/>
            </a:prstGeom>
          </p:spPr>
        </p:pic>
        <p:pic>
          <p:nvPicPr>
            <p:cNvPr id="31" name="Grafik 30" descr="Ein Bild, das Kreis, Text enthält.&#10;&#10;KI-generierte Inhalte können fehlerhaft sein.">
              <a:extLst>
                <a:ext uri="{FF2B5EF4-FFF2-40B4-BE49-F238E27FC236}">
                  <a16:creationId xmlns:a16="http://schemas.microsoft.com/office/drawing/2014/main" id="{3A3F43E9-78D2-2B4F-29BF-A199DDCEB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5400000">
              <a:off x="4512969" y="4196737"/>
              <a:ext cx="716953" cy="353651"/>
            </a:xfrm>
            <a:prstGeom prst="rect">
              <a:avLst/>
            </a:prstGeom>
          </p:spPr>
        </p:pic>
        <p:pic>
          <p:nvPicPr>
            <p:cNvPr id="32" name="Grafik 31" descr="Ein Bild, das Kreis, Text enthält.&#10;&#10;KI-generierte Inhalte können fehlerhaft sein.">
              <a:extLst>
                <a:ext uri="{FF2B5EF4-FFF2-40B4-BE49-F238E27FC236}">
                  <a16:creationId xmlns:a16="http://schemas.microsoft.com/office/drawing/2014/main" id="{52ABF483-A157-B30B-7702-C9AA786251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5400000">
              <a:off x="4961272" y="4203252"/>
              <a:ext cx="716953" cy="353651"/>
            </a:xfrm>
            <a:prstGeom prst="rect">
              <a:avLst/>
            </a:prstGeom>
          </p:spPr>
        </p:pic>
        <p:pic>
          <p:nvPicPr>
            <p:cNvPr id="33" name="Grafik 32" descr="Ein Bild, das Kreis, Text enthält.&#10;&#10;KI-generierte Inhalte können fehlerhaft sein.">
              <a:extLst>
                <a:ext uri="{FF2B5EF4-FFF2-40B4-BE49-F238E27FC236}">
                  <a16:creationId xmlns:a16="http://schemas.microsoft.com/office/drawing/2014/main" id="{7B173D9D-1A2E-5AF0-40AA-29B34AB30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5400000">
              <a:off x="5504659" y="4196736"/>
              <a:ext cx="716953" cy="353651"/>
            </a:xfrm>
            <a:prstGeom prst="rect">
              <a:avLst/>
            </a:prstGeom>
          </p:spPr>
        </p:pic>
        <p:sp>
          <p:nvSpPr>
            <p:cNvPr id="45" name="Textfeld 44">
              <a:extLst>
                <a:ext uri="{FF2B5EF4-FFF2-40B4-BE49-F238E27FC236}">
                  <a16:creationId xmlns:a16="http://schemas.microsoft.com/office/drawing/2014/main" id="{A1898646-E5B4-3E89-8AEA-7A8BF04B05AE}"/>
                </a:ext>
              </a:extLst>
            </p:cNvPr>
            <p:cNvSpPr txBox="1"/>
            <p:nvPr/>
          </p:nvSpPr>
          <p:spPr>
            <a:xfrm>
              <a:off x="3752684" y="4819366"/>
              <a:ext cx="1743890" cy="16927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500" b="1" dirty="0">
                  <a:solidFill>
                    <a:schemeClr val="bg1"/>
                  </a:solidFill>
                </a:rPr>
                <a:t>Zyklotron 1-4</a:t>
              </a:r>
            </a:p>
          </p:txBody>
        </p:sp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49966E2F-F84D-E2E7-4B09-3C5CA242F2AF}"/>
                </a:ext>
              </a:extLst>
            </p:cNvPr>
            <p:cNvSpPr txBox="1"/>
            <p:nvPr/>
          </p:nvSpPr>
          <p:spPr>
            <a:xfrm>
              <a:off x="5647558" y="4812762"/>
              <a:ext cx="431154" cy="169277"/>
            </a:xfrm>
            <a:prstGeom prst="rect">
              <a:avLst/>
            </a:prstGeom>
            <a:solidFill>
              <a:schemeClr val="tx2">
                <a:lumMod val="90000"/>
                <a:lumOff val="1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500" b="1" dirty="0">
                  <a:solidFill>
                    <a:schemeClr val="bg1"/>
                  </a:solidFill>
                </a:rPr>
                <a:t>Turm</a:t>
              </a:r>
            </a:p>
          </p:txBody>
        </p: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F1C41B53-DD57-5914-54B7-A852B2574E48}"/>
                </a:ext>
              </a:extLst>
            </p:cNvPr>
            <p:cNvSpPr txBox="1"/>
            <p:nvPr/>
          </p:nvSpPr>
          <p:spPr>
            <a:xfrm>
              <a:off x="6257109" y="4812762"/>
              <a:ext cx="1823714" cy="169277"/>
            </a:xfrm>
            <a:prstGeom prst="rect">
              <a:avLst/>
            </a:prstGeom>
            <a:solidFill>
              <a:schemeClr val="tx2">
                <a:lumMod val="90000"/>
                <a:lumOff val="1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500" b="1" dirty="0" err="1">
                  <a:solidFill>
                    <a:schemeClr val="bg1"/>
                  </a:solidFill>
                </a:rPr>
                <a:t>Ladepuls</a:t>
              </a:r>
              <a:r>
                <a:rPr lang="de-DE" sz="500" b="1" dirty="0">
                  <a:solidFill>
                    <a:schemeClr val="bg1"/>
                  </a:solidFill>
                </a:rPr>
                <a:t> (Segmente)</a:t>
              </a:r>
            </a:p>
          </p:txBody>
        </p:sp>
      </p:grp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835BCF89-1F96-BD04-5128-7C7E7882DE40}"/>
              </a:ext>
            </a:extLst>
          </p:cNvPr>
          <p:cNvGrpSpPr/>
          <p:nvPr/>
        </p:nvGrpSpPr>
        <p:grpSpPr>
          <a:xfrm>
            <a:off x="7966280" y="4266141"/>
            <a:ext cx="3138510" cy="847514"/>
            <a:chOff x="3717771" y="5333087"/>
            <a:chExt cx="3138510" cy="847514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3B5DD6FC-5677-6A62-9586-174440E2BBF1}"/>
                </a:ext>
              </a:extLst>
            </p:cNvPr>
            <p:cNvGrpSpPr/>
            <p:nvPr/>
          </p:nvGrpSpPr>
          <p:grpSpPr>
            <a:xfrm>
              <a:off x="5231790" y="5506114"/>
              <a:ext cx="911857" cy="335319"/>
              <a:chOff x="8260158" y="3103237"/>
              <a:chExt cx="3931842" cy="1445861"/>
            </a:xfrm>
          </p:grpSpPr>
          <p:pic>
            <p:nvPicPr>
              <p:cNvPr id="9" name="Grafik 8" descr="Ein Bild, das Text, Screenshot, Schrift, Zahl enthält.&#10;&#10;KI-generierte Inhalte können fehlerhaft sein.">
                <a:extLst>
                  <a:ext uri="{FF2B5EF4-FFF2-40B4-BE49-F238E27FC236}">
                    <a16:creationId xmlns:a16="http://schemas.microsoft.com/office/drawing/2014/main" id="{8498FD92-A8F0-555F-5F8C-E9BB7212BB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60158" y="3826649"/>
                <a:ext cx="3931841" cy="722449"/>
              </a:xfrm>
              <a:prstGeom prst="rect">
                <a:avLst/>
              </a:prstGeom>
            </p:spPr>
          </p:pic>
          <p:pic>
            <p:nvPicPr>
              <p:cNvPr id="11" name="Grafik 10" descr="Ein Bild, das Elektronik enthält.&#10;&#10;KI-generierte Inhalte können fehlerhaft sein.">
                <a:extLst>
                  <a:ext uri="{FF2B5EF4-FFF2-40B4-BE49-F238E27FC236}">
                    <a16:creationId xmlns:a16="http://schemas.microsoft.com/office/drawing/2014/main" id="{92F8892C-1FB5-7D85-2D7A-BF44875674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260158" y="3103237"/>
                <a:ext cx="3931842" cy="723411"/>
              </a:xfrm>
              <a:prstGeom prst="rect">
                <a:avLst/>
              </a:prstGeom>
            </p:spPr>
          </p:pic>
        </p:grpSp>
        <p:pic>
          <p:nvPicPr>
            <p:cNvPr id="16" name="Grafik 15" descr="Ein Bild, das Kreis enthält.&#10;&#10;KI-generierte Inhalte können fehlerhaft sein.">
              <a:extLst>
                <a:ext uri="{FF2B5EF4-FFF2-40B4-BE49-F238E27FC236}">
                  <a16:creationId xmlns:a16="http://schemas.microsoft.com/office/drawing/2014/main" id="{89B683D3-873F-AC3B-3566-3FFE45980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5400000">
              <a:off x="4765267" y="5580629"/>
              <a:ext cx="348569" cy="166821"/>
            </a:xfrm>
            <a:prstGeom prst="rect">
              <a:avLst/>
            </a:prstGeom>
          </p:spPr>
        </p:pic>
        <p:pic>
          <p:nvPicPr>
            <p:cNvPr id="18" name="Grafik 17" descr="Ein Bild, das Kreis enthält.&#10;&#10;KI-generierte Inhalte können fehlerhaft sein.">
              <a:extLst>
                <a:ext uri="{FF2B5EF4-FFF2-40B4-BE49-F238E27FC236}">
                  <a16:creationId xmlns:a16="http://schemas.microsoft.com/office/drawing/2014/main" id="{7E72B09E-CF16-F050-BA98-DDD1A3E25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6200000">
              <a:off x="6283172" y="5334460"/>
              <a:ext cx="574482" cy="571735"/>
            </a:xfrm>
            <a:prstGeom prst="rect">
              <a:avLst/>
            </a:prstGeom>
          </p:spPr>
        </p:pic>
        <p:pic>
          <p:nvPicPr>
            <p:cNvPr id="21" name="Grafik 20" descr="Ein Bild, das Kreis enthält.&#10;&#10;KI-generierte Inhalte können fehlerhaft sein.">
              <a:extLst>
                <a:ext uri="{FF2B5EF4-FFF2-40B4-BE49-F238E27FC236}">
                  <a16:creationId xmlns:a16="http://schemas.microsoft.com/office/drawing/2014/main" id="{F77DA3D5-34E7-32EA-72DC-A056B9F11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5400000">
              <a:off x="4419233" y="5587144"/>
              <a:ext cx="348569" cy="166821"/>
            </a:xfrm>
            <a:prstGeom prst="rect">
              <a:avLst/>
            </a:prstGeom>
          </p:spPr>
        </p:pic>
        <p:pic>
          <p:nvPicPr>
            <p:cNvPr id="22" name="Grafik 21" descr="Ein Bild, das Kreis enthält.&#10;&#10;KI-generierte Inhalte können fehlerhaft sein.">
              <a:extLst>
                <a:ext uri="{FF2B5EF4-FFF2-40B4-BE49-F238E27FC236}">
                  <a16:creationId xmlns:a16="http://schemas.microsoft.com/office/drawing/2014/main" id="{9CC76559-7F0D-4E67-F2C8-2D2F2A506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5400000">
              <a:off x="3710770" y="5587146"/>
              <a:ext cx="348570" cy="166822"/>
            </a:xfrm>
            <a:prstGeom prst="rect">
              <a:avLst/>
            </a:prstGeom>
          </p:spPr>
        </p:pic>
        <p:pic>
          <p:nvPicPr>
            <p:cNvPr id="23" name="Grafik 22" descr="Ein Bild, das Kreis enthält.&#10;&#10;KI-generierte Inhalte können fehlerhaft sein.">
              <a:extLst>
                <a:ext uri="{FF2B5EF4-FFF2-40B4-BE49-F238E27FC236}">
                  <a16:creationId xmlns:a16="http://schemas.microsoft.com/office/drawing/2014/main" id="{FCE7CD03-1EFD-EF2D-A83D-21CFB0B99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5400000">
              <a:off x="4067570" y="5580630"/>
              <a:ext cx="348569" cy="166821"/>
            </a:xfrm>
            <a:prstGeom prst="rect">
              <a:avLst/>
            </a:prstGeom>
          </p:spPr>
        </p:pic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98FAA048-5967-9C4D-A15D-D53DD425F3E2}"/>
                </a:ext>
              </a:extLst>
            </p:cNvPr>
            <p:cNvSpPr txBox="1"/>
            <p:nvPr/>
          </p:nvSpPr>
          <p:spPr>
            <a:xfrm>
              <a:off x="5231790" y="6011324"/>
              <a:ext cx="911857" cy="169277"/>
            </a:xfrm>
            <a:prstGeom prst="rect">
              <a:avLst/>
            </a:prstGeom>
            <a:gradFill>
              <a:gsLst>
                <a:gs pos="0">
                  <a:srgbClr val="FF0000"/>
                </a:gs>
                <a:gs pos="62000">
                  <a:srgbClr val="FF0000"/>
                </a:gs>
                <a:gs pos="83000">
                  <a:srgbClr val="FFC000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0" scaled="0"/>
            </a:gra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500" b="1" dirty="0">
                  <a:solidFill>
                    <a:schemeClr val="bg1"/>
                  </a:solidFill>
                </a:rPr>
                <a:t>Ladung (Segmente)</a:t>
              </a:r>
            </a:p>
          </p:txBody>
        </p: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A14B3669-0C75-9EB5-CA62-65A68549577C}"/>
                </a:ext>
              </a:extLst>
            </p:cNvPr>
            <p:cNvSpPr txBox="1"/>
            <p:nvPr/>
          </p:nvSpPr>
          <p:spPr>
            <a:xfrm>
              <a:off x="6284545" y="6011323"/>
              <a:ext cx="571736" cy="169277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500" b="1" dirty="0">
                  <a:solidFill>
                    <a:schemeClr val="bg1"/>
                  </a:solidFill>
                </a:rPr>
                <a:t>Spitze</a:t>
              </a:r>
            </a:p>
          </p:txBody>
        </p:sp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175848A9-8E97-09B8-D3B4-B2701B214606}"/>
                </a:ext>
              </a:extLst>
            </p:cNvPr>
            <p:cNvSpPr txBox="1"/>
            <p:nvPr/>
          </p:nvSpPr>
          <p:spPr>
            <a:xfrm>
              <a:off x="3717771" y="6011321"/>
              <a:ext cx="325016" cy="16927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500" b="1" dirty="0"/>
                <a:t>LED</a:t>
              </a:r>
            </a:p>
          </p:txBody>
        </p: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6A868457-014A-3BA8-2DA4-BF7BB460CD26}"/>
                </a:ext>
              </a:extLst>
            </p:cNvPr>
            <p:cNvSpPr txBox="1"/>
            <p:nvPr/>
          </p:nvSpPr>
          <p:spPr>
            <a:xfrm>
              <a:off x="4077952" y="6011321"/>
              <a:ext cx="325016" cy="16927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500" b="1" dirty="0">
                  <a:solidFill>
                    <a:schemeClr val="bg1"/>
                  </a:solidFill>
                </a:rPr>
                <a:t>LED</a:t>
              </a:r>
            </a:p>
          </p:txBody>
        </p:sp>
        <p:sp>
          <p:nvSpPr>
            <p:cNvPr id="53" name="Textfeld 52">
              <a:extLst>
                <a:ext uri="{FF2B5EF4-FFF2-40B4-BE49-F238E27FC236}">
                  <a16:creationId xmlns:a16="http://schemas.microsoft.com/office/drawing/2014/main" id="{D8A468FC-0092-F82A-1819-A42B89B2DD7A}"/>
                </a:ext>
              </a:extLst>
            </p:cNvPr>
            <p:cNvSpPr txBox="1"/>
            <p:nvPr/>
          </p:nvSpPr>
          <p:spPr>
            <a:xfrm>
              <a:off x="4431009" y="6011322"/>
              <a:ext cx="325016" cy="169277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500" b="1" dirty="0"/>
                <a:t>LED</a:t>
              </a:r>
            </a:p>
          </p:txBody>
        </p: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8F9D181C-7C10-4E1F-983A-96C19099B53A}"/>
                </a:ext>
              </a:extLst>
            </p:cNvPr>
            <p:cNvSpPr txBox="1"/>
            <p:nvPr/>
          </p:nvSpPr>
          <p:spPr>
            <a:xfrm>
              <a:off x="4798315" y="6011321"/>
              <a:ext cx="325016" cy="169277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500" b="1" dirty="0">
                  <a:solidFill>
                    <a:schemeClr val="bg1"/>
                  </a:solidFill>
                </a:rPr>
                <a:t>LED</a:t>
              </a:r>
            </a:p>
          </p:txBody>
        </p:sp>
      </p:grpSp>
      <p:cxnSp>
        <p:nvCxnSpPr>
          <p:cNvPr id="60" name="Verbinder: gewinkelt 59">
            <a:extLst>
              <a:ext uri="{FF2B5EF4-FFF2-40B4-BE49-F238E27FC236}">
                <a16:creationId xmlns:a16="http://schemas.microsoft.com/office/drawing/2014/main" id="{5D907C0D-C824-CD0A-C501-75B6E2F4D342}"/>
              </a:ext>
            </a:extLst>
          </p:cNvPr>
          <p:cNvCxnSpPr>
            <a:cxnSpLocks/>
          </p:cNvCxnSpPr>
          <p:nvPr/>
        </p:nvCxnSpPr>
        <p:spPr>
          <a:xfrm flipV="1">
            <a:off x="3520988" y="932067"/>
            <a:ext cx="2228518" cy="90163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Verbinder: gewinkelt 61">
            <a:extLst>
              <a:ext uri="{FF2B5EF4-FFF2-40B4-BE49-F238E27FC236}">
                <a16:creationId xmlns:a16="http://schemas.microsoft.com/office/drawing/2014/main" id="{E6ACCC50-D987-66AD-CF36-94ADE4EF255F}"/>
              </a:ext>
            </a:extLst>
          </p:cNvPr>
          <p:cNvCxnSpPr>
            <a:cxnSpLocks/>
          </p:cNvCxnSpPr>
          <p:nvPr/>
        </p:nvCxnSpPr>
        <p:spPr>
          <a:xfrm flipV="1">
            <a:off x="3520988" y="1022104"/>
            <a:ext cx="2228518" cy="90163"/>
          </a:xfrm>
          <a:prstGeom prst="bentConnector3">
            <a:avLst>
              <a:gd name="adj1" fmla="val 5271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5" name="Verbinder: gewinkelt 1024">
            <a:extLst>
              <a:ext uri="{FF2B5EF4-FFF2-40B4-BE49-F238E27FC236}">
                <a16:creationId xmlns:a16="http://schemas.microsoft.com/office/drawing/2014/main" id="{70827E83-E7F8-FE15-D95E-5FB26B6681A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401342" y="3814816"/>
            <a:ext cx="2326037" cy="762441"/>
          </a:xfrm>
          <a:prstGeom prst="bentConnector3">
            <a:avLst>
              <a:gd name="adj1" fmla="val 99325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3" name="Verbinder: gewinkelt 1032">
            <a:extLst>
              <a:ext uri="{FF2B5EF4-FFF2-40B4-BE49-F238E27FC236}">
                <a16:creationId xmlns:a16="http://schemas.microsoft.com/office/drawing/2014/main" id="{3B7A3F60-B067-8326-D827-8028D0B4D0EC}"/>
              </a:ext>
            </a:extLst>
          </p:cNvPr>
          <p:cNvCxnSpPr>
            <a:cxnSpLocks/>
          </p:cNvCxnSpPr>
          <p:nvPr/>
        </p:nvCxnSpPr>
        <p:spPr>
          <a:xfrm rot="16200000" flipH="1">
            <a:off x="6391152" y="1160446"/>
            <a:ext cx="473295" cy="186576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8" name="Verbinder: gewinkelt 1037">
            <a:extLst>
              <a:ext uri="{FF2B5EF4-FFF2-40B4-BE49-F238E27FC236}">
                <a16:creationId xmlns:a16="http://schemas.microsoft.com/office/drawing/2014/main" id="{01102B15-D0B2-B53D-7BE6-0367F77CD00B}"/>
              </a:ext>
            </a:extLst>
          </p:cNvPr>
          <p:cNvCxnSpPr>
            <a:cxnSpLocks/>
          </p:cNvCxnSpPr>
          <p:nvPr/>
        </p:nvCxnSpPr>
        <p:spPr>
          <a:xfrm rot="16200000" flipH="1">
            <a:off x="6385373" y="1081204"/>
            <a:ext cx="557066" cy="258791"/>
          </a:xfrm>
          <a:prstGeom prst="bentConnector3">
            <a:avLst>
              <a:gd name="adj1" fmla="val -12716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4" name="Gerader Verbinder 1043">
            <a:extLst>
              <a:ext uri="{FF2B5EF4-FFF2-40B4-BE49-F238E27FC236}">
                <a16:creationId xmlns:a16="http://schemas.microsoft.com/office/drawing/2014/main" id="{21DA670B-6438-B30E-EFAF-E409BF7B93E2}"/>
              </a:ext>
            </a:extLst>
          </p:cNvPr>
          <p:cNvCxnSpPr/>
          <p:nvPr/>
        </p:nvCxnSpPr>
        <p:spPr>
          <a:xfrm>
            <a:off x="7392838" y="1578634"/>
            <a:ext cx="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6" name="Gerader Verbinder 1045">
            <a:extLst>
              <a:ext uri="{FF2B5EF4-FFF2-40B4-BE49-F238E27FC236}">
                <a16:creationId xmlns:a16="http://schemas.microsoft.com/office/drawing/2014/main" id="{F8CF03B2-00B8-7EFC-05BB-776061CF12BE}"/>
              </a:ext>
            </a:extLst>
          </p:cNvPr>
          <p:cNvCxnSpPr>
            <a:cxnSpLocks/>
          </p:cNvCxnSpPr>
          <p:nvPr/>
        </p:nvCxnSpPr>
        <p:spPr>
          <a:xfrm>
            <a:off x="6478438" y="1507466"/>
            <a:ext cx="245853" cy="3234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51" name="Grafik 1050" descr="Ein Bild, das Reihe, Symbol, Schrift, Design enthält.&#10;&#10;KI-generierte Inhalte können fehlerhaft sein.">
            <a:extLst>
              <a:ext uri="{FF2B5EF4-FFF2-40B4-BE49-F238E27FC236}">
                <a16:creationId xmlns:a16="http://schemas.microsoft.com/office/drawing/2014/main" id="{723E44E3-DDB2-8A6E-EEB0-5F2D287601D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379446">
            <a:off x="6553364" y="1485343"/>
            <a:ext cx="97892" cy="86658"/>
          </a:xfrm>
          <a:prstGeom prst="rect">
            <a:avLst/>
          </a:prstGeom>
          <a:ln>
            <a:solidFill>
              <a:srgbClr val="FF0000"/>
            </a:solidFill>
          </a:ln>
        </p:spPr>
      </p:pic>
      <p:cxnSp>
        <p:nvCxnSpPr>
          <p:cNvPr id="1054" name="Gerader Verbinder 1053">
            <a:extLst>
              <a:ext uri="{FF2B5EF4-FFF2-40B4-BE49-F238E27FC236}">
                <a16:creationId xmlns:a16="http://schemas.microsoft.com/office/drawing/2014/main" id="{69AB6881-436C-EEFC-405C-C867A54D1222}"/>
              </a:ext>
            </a:extLst>
          </p:cNvPr>
          <p:cNvCxnSpPr>
            <a:cxnSpLocks/>
          </p:cNvCxnSpPr>
          <p:nvPr/>
        </p:nvCxnSpPr>
        <p:spPr>
          <a:xfrm>
            <a:off x="6404519" y="2885540"/>
            <a:ext cx="337184" cy="3234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6" name="Gerader Verbinder 1055">
            <a:extLst>
              <a:ext uri="{FF2B5EF4-FFF2-40B4-BE49-F238E27FC236}">
                <a16:creationId xmlns:a16="http://schemas.microsoft.com/office/drawing/2014/main" id="{7A9D8751-5F90-DB5A-96F8-0F9AC7B7E159}"/>
              </a:ext>
            </a:extLst>
          </p:cNvPr>
          <p:cNvCxnSpPr>
            <a:cxnSpLocks/>
          </p:cNvCxnSpPr>
          <p:nvPr/>
        </p:nvCxnSpPr>
        <p:spPr>
          <a:xfrm>
            <a:off x="6404500" y="2945202"/>
            <a:ext cx="388802" cy="947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9" name="Freihandform: Form 1078">
            <a:extLst>
              <a:ext uri="{FF2B5EF4-FFF2-40B4-BE49-F238E27FC236}">
                <a16:creationId xmlns:a16="http://schemas.microsoft.com/office/drawing/2014/main" id="{303A328B-46A0-D1A3-5D82-16AC83C5E061}"/>
              </a:ext>
            </a:extLst>
          </p:cNvPr>
          <p:cNvSpPr/>
          <p:nvPr/>
        </p:nvSpPr>
        <p:spPr>
          <a:xfrm>
            <a:off x="5175849" y="3122762"/>
            <a:ext cx="772064" cy="2363638"/>
          </a:xfrm>
          <a:custGeom>
            <a:avLst/>
            <a:gdLst>
              <a:gd name="csX0" fmla="*/ 772064 w 772064"/>
              <a:gd name="csY0" fmla="*/ 0 h 2363638"/>
              <a:gd name="csX1" fmla="*/ 94891 w 772064"/>
              <a:gd name="csY1" fmla="*/ 0 h 2363638"/>
              <a:gd name="csX2" fmla="*/ 94891 w 772064"/>
              <a:gd name="csY2" fmla="*/ 2359325 h 2363638"/>
              <a:gd name="csX3" fmla="*/ 0 w 772064"/>
              <a:gd name="csY3" fmla="*/ 2359325 h 2363638"/>
              <a:gd name="csX4" fmla="*/ 8626 w 772064"/>
              <a:gd name="csY4" fmla="*/ 2363638 h 236363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772064" h="2363638">
                <a:moveTo>
                  <a:pt x="772064" y="0"/>
                </a:moveTo>
                <a:lnTo>
                  <a:pt x="94891" y="0"/>
                </a:lnTo>
                <a:lnTo>
                  <a:pt x="94891" y="2359325"/>
                </a:lnTo>
                <a:lnTo>
                  <a:pt x="0" y="2359325"/>
                </a:lnTo>
                <a:lnTo>
                  <a:pt x="8626" y="236363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0" name="Freihandform: Form 1079">
            <a:extLst>
              <a:ext uri="{FF2B5EF4-FFF2-40B4-BE49-F238E27FC236}">
                <a16:creationId xmlns:a16="http://schemas.microsoft.com/office/drawing/2014/main" id="{02AFFD5B-4405-7DBB-9B98-B3F457E54877}"/>
              </a:ext>
            </a:extLst>
          </p:cNvPr>
          <p:cNvSpPr/>
          <p:nvPr/>
        </p:nvSpPr>
        <p:spPr>
          <a:xfrm>
            <a:off x="5555411" y="3303917"/>
            <a:ext cx="1168880" cy="521898"/>
          </a:xfrm>
          <a:custGeom>
            <a:avLst/>
            <a:gdLst>
              <a:gd name="csX0" fmla="*/ 1168880 w 1168880"/>
              <a:gd name="csY0" fmla="*/ 0 h 521898"/>
              <a:gd name="csX1" fmla="*/ 1168880 w 1168880"/>
              <a:gd name="csY1" fmla="*/ 521898 h 521898"/>
              <a:gd name="csX2" fmla="*/ 0 w 1168880"/>
              <a:gd name="csY2" fmla="*/ 521898 h 521898"/>
              <a:gd name="csX3" fmla="*/ 0 w 1168880"/>
              <a:gd name="csY3" fmla="*/ 8626 h 52189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168880" h="521898">
                <a:moveTo>
                  <a:pt x="1168880" y="0"/>
                </a:moveTo>
                <a:lnTo>
                  <a:pt x="1168880" y="521898"/>
                </a:lnTo>
                <a:lnTo>
                  <a:pt x="0" y="521898"/>
                </a:lnTo>
                <a:lnTo>
                  <a:pt x="0" y="8626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1" name="Freihandform: Form 1080">
            <a:extLst>
              <a:ext uri="{FF2B5EF4-FFF2-40B4-BE49-F238E27FC236}">
                <a16:creationId xmlns:a16="http://schemas.microsoft.com/office/drawing/2014/main" id="{433BBBDA-3B67-17A6-0E0C-9F46213B4F52}"/>
              </a:ext>
            </a:extLst>
          </p:cNvPr>
          <p:cNvSpPr/>
          <p:nvPr/>
        </p:nvSpPr>
        <p:spPr>
          <a:xfrm>
            <a:off x="5615796" y="3308230"/>
            <a:ext cx="1177506" cy="457200"/>
          </a:xfrm>
          <a:custGeom>
            <a:avLst/>
            <a:gdLst>
              <a:gd name="csX0" fmla="*/ 0 w 1177506"/>
              <a:gd name="csY0" fmla="*/ 4313 h 457200"/>
              <a:gd name="csX1" fmla="*/ 0 w 1177506"/>
              <a:gd name="csY1" fmla="*/ 457200 h 457200"/>
              <a:gd name="csX2" fmla="*/ 1177506 w 1177506"/>
              <a:gd name="csY2" fmla="*/ 457200 h 457200"/>
              <a:gd name="csX3" fmla="*/ 1177506 w 1177506"/>
              <a:gd name="csY3" fmla="*/ 0 h 45720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177506" h="457200">
                <a:moveTo>
                  <a:pt x="0" y="4313"/>
                </a:moveTo>
                <a:lnTo>
                  <a:pt x="0" y="457200"/>
                </a:lnTo>
                <a:lnTo>
                  <a:pt x="1177506" y="457200"/>
                </a:lnTo>
                <a:lnTo>
                  <a:pt x="1177506" y="0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5" name="Ellipse 1084">
            <a:extLst>
              <a:ext uri="{FF2B5EF4-FFF2-40B4-BE49-F238E27FC236}">
                <a16:creationId xmlns:a16="http://schemas.microsoft.com/office/drawing/2014/main" id="{A77562E1-BB75-C3D5-A765-405CA8E5FF0D}"/>
              </a:ext>
            </a:extLst>
          </p:cNvPr>
          <p:cNvSpPr/>
          <p:nvPr/>
        </p:nvSpPr>
        <p:spPr>
          <a:xfrm>
            <a:off x="3481176" y="3349373"/>
            <a:ext cx="45719" cy="4571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6" name="Ellipse 1085">
            <a:extLst>
              <a:ext uri="{FF2B5EF4-FFF2-40B4-BE49-F238E27FC236}">
                <a16:creationId xmlns:a16="http://schemas.microsoft.com/office/drawing/2014/main" id="{F08637BC-B717-B04C-A07B-6CA09015294C}"/>
              </a:ext>
            </a:extLst>
          </p:cNvPr>
          <p:cNvSpPr/>
          <p:nvPr/>
        </p:nvSpPr>
        <p:spPr>
          <a:xfrm>
            <a:off x="3599990" y="3349373"/>
            <a:ext cx="45719" cy="4571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7" name="Ellipse 1086">
            <a:extLst>
              <a:ext uri="{FF2B5EF4-FFF2-40B4-BE49-F238E27FC236}">
                <a16:creationId xmlns:a16="http://schemas.microsoft.com/office/drawing/2014/main" id="{CF9392B2-8F7D-A8F6-3F48-D15F1B6F5E99}"/>
              </a:ext>
            </a:extLst>
          </p:cNvPr>
          <p:cNvSpPr/>
          <p:nvPr/>
        </p:nvSpPr>
        <p:spPr>
          <a:xfrm>
            <a:off x="3719980" y="3349372"/>
            <a:ext cx="45719" cy="4571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92" name="Verbinder: gewinkelt 1091">
            <a:extLst>
              <a:ext uri="{FF2B5EF4-FFF2-40B4-BE49-F238E27FC236}">
                <a16:creationId xmlns:a16="http://schemas.microsoft.com/office/drawing/2014/main" id="{89C1F2B7-22AD-421F-5F83-FE1A6E1162BE}"/>
              </a:ext>
            </a:extLst>
          </p:cNvPr>
          <p:cNvCxnSpPr>
            <a:cxnSpLocks/>
            <a:endCxn id="1087" idx="0"/>
          </p:cNvCxnSpPr>
          <p:nvPr/>
        </p:nvCxnSpPr>
        <p:spPr>
          <a:xfrm rot="10800000" flipV="1">
            <a:off x="3742840" y="2913510"/>
            <a:ext cx="1872956" cy="435862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6" name="Verbinder: gewinkelt 1095">
            <a:extLst>
              <a:ext uri="{FF2B5EF4-FFF2-40B4-BE49-F238E27FC236}">
                <a16:creationId xmlns:a16="http://schemas.microsoft.com/office/drawing/2014/main" id="{5CCCB6B5-3A5F-9C8B-DB51-6C8B0139BF4E}"/>
              </a:ext>
            </a:extLst>
          </p:cNvPr>
          <p:cNvCxnSpPr>
            <a:cxnSpLocks/>
            <a:endCxn id="1086" idx="0"/>
          </p:cNvCxnSpPr>
          <p:nvPr/>
        </p:nvCxnSpPr>
        <p:spPr>
          <a:xfrm rot="10800000" flipV="1">
            <a:off x="3622850" y="2681335"/>
            <a:ext cx="2184854" cy="668038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8" name="Verbinder: gewinkelt 1097">
            <a:extLst>
              <a:ext uri="{FF2B5EF4-FFF2-40B4-BE49-F238E27FC236}">
                <a16:creationId xmlns:a16="http://schemas.microsoft.com/office/drawing/2014/main" id="{BB83E9F1-4937-CBE9-F555-E347B3135AB6}"/>
              </a:ext>
            </a:extLst>
          </p:cNvPr>
          <p:cNvCxnSpPr>
            <a:cxnSpLocks/>
            <a:endCxn id="1085" idx="0"/>
          </p:cNvCxnSpPr>
          <p:nvPr/>
        </p:nvCxnSpPr>
        <p:spPr>
          <a:xfrm rot="10800000" flipV="1">
            <a:off x="3504036" y="2848883"/>
            <a:ext cx="2051374" cy="500490"/>
          </a:xfrm>
          <a:prstGeom prst="bent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4" name="Ellipse 1103">
            <a:extLst>
              <a:ext uri="{FF2B5EF4-FFF2-40B4-BE49-F238E27FC236}">
                <a16:creationId xmlns:a16="http://schemas.microsoft.com/office/drawing/2014/main" id="{728CEDC6-74BC-772C-6479-D1B149766481}"/>
              </a:ext>
            </a:extLst>
          </p:cNvPr>
          <p:cNvSpPr/>
          <p:nvPr/>
        </p:nvSpPr>
        <p:spPr>
          <a:xfrm>
            <a:off x="8519529" y="4300603"/>
            <a:ext cx="45719" cy="4571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5" name="Ellipse 1104">
            <a:extLst>
              <a:ext uri="{FF2B5EF4-FFF2-40B4-BE49-F238E27FC236}">
                <a16:creationId xmlns:a16="http://schemas.microsoft.com/office/drawing/2014/main" id="{5E9CF704-429A-79A1-2D00-65864172F422}"/>
              </a:ext>
            </a:extLst>
          </p:cNvPr>
          <p:cNvSpPr/>
          <p:nvPr/>
        </p:nvSpPr>
        <p:spPr>
          <a:xfrm>
            <a:off x="8638343" y="4300603"/>
            <a:ext cx="45719" cy="4571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6" name="Ellipse 1105">
            <a:extLst>
              <a:ext uri="{FF2B5EF4-FFF2-40B4-BE49-F238E27FC236}">
                <a16:creationId xmlns:a16="http://schemas.microsoft.com/office/drawing/2014/main" id="{21AAD19D-2F67-78C3-E67E-58224EC33641}"/>
              </a:ext>
            </a:extLst>
          </p:cNvPr>
          <p:cNvSpPr/>
          <p:nvPr/>
        </p:nvSpPr>
        <p:spPr>
          <a:xfrm>
            <a:off x="8758333" y="4300602"/>
            <a:ext cx="45719" cy="4571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07" name="Verbinder: gewinkelt 1106">
            <a:extLst>
              <a:ext uri="{FF2B5EF4-FFF2-40B4-BE49-F238E27FC236}">
                <a16:creationId xmlns:a16="http://schemas.microsoft.com/office/drawing/2014/main" id="{CA32823D-76EE-50D6-E0CB-F7714E520192}"/>
              </a:ext>
            </a:extLst>
          </p:cNvPr>
          <p:cNvCxnSpPr>
            <a:cxnSpLocks/>
            <a:endCxn id="1104" idx="7"/>
          </p:cNvCxnSpPr>
          <p:nvPr/>
        </p:nvCxnSpPr>
        <p:spPr>
          <a:xfrm>
            <a:off x="6805014" y="2848883"/>
            <a:ext cx="1753539" cy="1458415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8" name="Verbinder: gewinkelt 1107">
            <a:extLst>
              <a:ext uri="{FF2B5EF4-FFF2-40B4-BE49-F238E27FC236}">
                <a16:creationId xmlns:a16="http://schemas.microsoft.com/office/drawing/2014/main" id="{CBB3E2CB-9CE9-CB58-9513-AD79D8A4FD91}"/>
              </a:ext>
            </a:extLst>
          </p:cNvPr>
          <p:cNvCxnSpPr>
            <a:cxnSpLocks/>
            <a:endCxn id="1105" idx="0"/>
          </p:cNvCxnSpPr>
          <p:nvPr/>
        </p:nvCxnSpPr>
        <p:spPr>
          <a:xfrm>
            <a:off x="6530196" y="2682815"/>
            <a:ext cx="2131007" cy="1617788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9" name="Verbinder: gewinkelt 1108">
            <a:extLst>
              <a:ext uri="{FF2B5EF4-FFF2-40B4-BE49-F238E27FC236}">
                <a16:creationId xmlns:a16="http://schemas.microsoft.com/office/drawing/2014/main" id="{77401AE6-075A-4C74-39FA-153CAA74E80A}"/>
              </a:ext>
            </a:extLst>
          </p:cNvPr>
          <p:cNvCxnSpPr>
            <a:cxnSpLocks/>
            <a:endCxn id="1106" idx="0"/>
          </p:cNvCxnSpPr>
          <p:nvPr/>
        </p:nvCxnSpPr>
        <p:spPr>
          <a:xfrm>
            <a:off x="6728604" y="2786332"/>
            <a:ext cx="2052589" cy="1514270"/>
          </a:xfrm>
          <a:prstGeom prst="bentConnector2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0" name="Freihandform: Form 1119">
            <a:extLst>
              <a:ext uri="{FF2B5EF4-FFF2-40B4-BE49-F238E27FC236}">
                <a16:creationId xmlns:a16="http://schemas.microsoft.com/office/drawing/2014/main" id="{26304B54-DF39-3953-DE1A-990E307A5CB1}"/>
              </a:ext>
            </a:extLst>
          </p:cNvPr>
          <p:cNvSpPr/>
          <p:nvPr/>
        </p:nvSpPr>
        <p:spPr>
          <a:xfrm>
            <a:off x="5805577" y="1449236"/>
            <a:ext cx="1518249" cy="1754038"/>
          </a:xfrm>
          <a:custGeom>
            <a:avLst/>
            <a:gdLst>
              <a:gd name="csX0" fmla="*/ 0 w 1518249"/>
              <a:gd name="csY0" fmla="*/ 0 h 1754038"/>
              <a:gd name="csX1" fmla="*/ 1518249 w 1518249"/>
              <a:gd name="csY1" fmla="*/ 1518249 h 1754038"/>
              <a:gd name="csX2" fmla="*/ 1518249 w 1518249"/>
              <a:gd name="csY2" fmla="*/ 1754038 h 1754038"/>
              <a:gd name="csX3" fmla="*/ 454325 w 1518249"/>
              <a:gd name="csY3" fmla="*/ 1754038 h 175403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518249" h="1754038">
                <a:moveTo>
                  <a:pt x="0" y="0"/>
                </a:moveTo>
                <a:lnTo>
                  <a:pt x="1518249" y="1518249"/>
                </a:lnTo>
                <a:lnTo>
                  <a:pt x="1518249" y="1754038"/>
                </a:lnTo>
                <a:lnTo>
                  <a:pt x="454325" y="1754038"/>
                </a:ln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21" name="Freihandform: Form 1120">
            <a:extLst>
              <a:ext uri="{FF2B5EF4-FFF2-40B4-BE49-F238E27FC236}">
                <a16:creationId xmlns:a16="http://schemas.microsoft.com/office/drawing/2014/main" id="{DB75FBF6-EB39-5C34-CF43-1A5567AF76B9}"/>
              </a:ext>
            </a:extLst>
          </p:cNvPr>
          <p:cNvSpPr/>
          <p:nvPr/>
        </p:nvSpPr>
        <p:spPr>
          <a:xfrm>
            <a:off x="5812017" y="1519409"/>
            <a:ext cx="1450849" cy="1754038"/>
          </a:xfrm>
          <a:custGeom>
            <a:avLst/>
            <a:gdLst>
              <a:gd name="csX0" fmla="*/ 0 w 1518249"/>
              <a:gd name="csY0" fmla="*/ 0 h 1754038"/>
              <a:gd name="csX1" fmla="*/ 1518249 w 1518249"/>
              <a:gd name="csY1" fmla="*/ 1518249 h 1754038"/>
              <a:gd name="csX2" fmla="*/ 1518249 w 1518249"/>
              <a:gd name="csY2" fmla="*/ 1754038 h 1754038"/>
              <a:gd name="csX3" fmla="*/ 454325 w 1518249"/>
              <a:gd name="csY3" fmla="*/ 1754038 h 175403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518249" h="1754038">
                <a:moveTo>
                  <a:pt x="0" y="0"/>
                </a:moveTo>
                <a:lnTo>
                  <a:pt x="1518249" y="1518249"/>
                </a:lnTo>
                <a:lnTo>
                  <a:pt x="1518249" y="1754038"/>
                </a:lnTo>
                <a:lnTo>
                  <a:pt x="454325" y="1754038"/>
                </a:lnTo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22" name="Freihandform: Form 1121">
            <a:extLst>
              <a:ext uri="{FF2B5EF4-FFF2-40B4-BE49-F238E27FC236}">
                <a16:creationId xmlns:a16="http://schemas.microsoft.com/office/drawing/2014/main" id="{AB2BC6E5-E76C-D63E-CE17-46852C789DC2}"/>
              </a:ext>
            </a:extLst>
          </p:cNvPr>
          <p:cNvSpPr/>
          <p:nvPr/>
        </p:nvSpPr>
        <p:spPr>
          <a:xfrm>
            <a:off x="5817079" y="1639019"/>
            <a:ext cx="1299713" cy="1515373"/>
          </a:xfrm>
          <a:custGeom>
            <a:avLst/>
            <a:gdLst>
              <a:gd name="csX0" fmla="*/ 0 w 1299713"/>
              <a:gd name="csY0" fmla="*/ 0 h 1515373"/>
              <a:gd name="csX1" fmla="*/ 1299713 w 1299713"/>
              <a:gd name="csY1" fmla="*/ 1299713 h 1515373"/>
              <a:gd name="csX2" fmla="*/ 1299713 w 1299713"/>
              <a:gd name="csY2" fmla="*/ 1515373 h 1515373"/>
              <a:gd name="csX3" fmla="*/ 454325 w 1299713"/>
              <a:gd name="csY3" fmla="*/ 1515373 h 15153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299713" h="1515373">
                <a:moveTo>
                  <a:pt x="0" y="0"/>
                </a:moveTo>
                <a:lnTo>
                  <a:pt x="1299713" y="1299713"/>
                </a:lnTo>
                <a:lnTo>
                  <a:pt x="1299713" y="1515373"/>
                </a:lnTo>
                <a:lnTo>
                  <a:pt x="454325" y="1515373"/>
                </a:ln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37" name="Ellipse 1136">
            <a:extLst>
              <a:ext uri="{FF2B5EF4-FFF2-40B4-BE49-F238E27FC236}">
                <a16:creationId xmlns:a16="http://schemas.microsoft.com/office/drawing/2014/main" id="{41948C50-4F40-8446-8422-1CCED0AA9726}"/>
              </a:ext>
            </a:extLst>
          </p:cNvPr>
          <p:cNvSpPr/>
          <p:nvPr/>
        </p:nvSpPr>
        <p:spPr>
          <a:xfrm>
            <a:off x="9777920" y="886347"/>
            <a:ext cx="47576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39" name="Ellipse 1138">
            <a:extLst>
              <a:ext uri="{FF2B5EF4-FFF2-40B4-BE49-F238E27FC236}">
                <a16:creationId xmlns:a16="http://schemas.microsoft.com/office/drawing/2014/main" id="{6273D115-582E-2ED8-5E39-7EE4AF7DB998}"/>
              </a:ext>
            </a:extLst>
          </p:cNvPr>
          <p:cNvSpPr/>
          <p:nvPr/>
        </p:nvSpPr>
        <p:spPr>
          <a:xfrm>
            <a:off x="9777317" y="963862"/>
            <a:ext cx="47576" cy="4571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46" name="Grafik 1145">
            <a:extLst>
              <a:ext uri="{FF2B5EF4-FFF2-40B4-BE49-F238E27FC236}">
                <a16:creationId xmlns:a16="http://schemas.microsoft.com/office/drawing/2014/main" id="{4AEDFE5D-2B52-AA2A-C2FC-F2EE5188C25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 rot="16544408" flipH="1">
            <a:off x="6657345" y="1714268"/>
            <a:ext cx="31325" cy="269352"/>
          </a:xfrm>
          <a:prstGeom prst="rect">
            <a:avLst/>
          </a:prstGeom>
        </p:spPr>
      </p:pic>
      <p:pic>
        <p:nvPicPr>
          <p:cNvPr id="1148" name="Grafik 1147">
            <a:extLst>
              <a:ext uri="{FF2B5EF4-FFF2-40B4-BE49-F238E27FC236}">
                <a16:creationId xmlns:a16="http://schemas.microsoft.com/office/drawing/2014/main" id="{C91D1711-F0D1-853A-00FA-4514A125473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6544408" flipH="1">
            <a:off x="6653784" y="1850706"/>
            <a:ext cx="31325" cy="269352"/>
          </a:xfrm>
          <a:prstGeom prst="rect">
            <a:avLst/>
          </a:prstGeom>
        </p:spPr>
      </p:pic>
      <p:pic>
        <p:nvPicPr>
          <p:cNvPr id="1149" name="Grafik 1148">
            <a:extLst>
              <a:ext uri="{FF2B5EF4-FFF2-40B4-BE49-F238E27FC236}">
                <a16:creationId xmlns:a16="http://schemas.microsoft.com/office/drawing/2014/main" id="{65DDA7C7-B63B-B971-4C72-9AD55128219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6544408" flipH="1">
            <a:off x="6653784" y="1914542"/>
            <a:ext cx="31325" cy="269352"/>
          </a:xfrm>
          <a:prstGeom prst="rect">
            <a:avLst/>
          </a:prstGeom>
        </p:spPr>
      </p:pic>
      <p:pic>
        <p:nvPicPr>
          <p:cNvPr id="1150" name="Grafik 1149">
            <a:extLst>
              <a:ext uri="{FF2B5EF4-FFF2-40B4-BE49-F238E27FC236}">
                <a16:creationId xmlns:a16="http://schemas.microsoft.com/office/drawing/2014/main" id="{DB8AB120-69A7-CF95-82A5-8486B9AC74F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 rot="15642664" flipH="1">
            <a:off x="6657345" y="2008388"/>
            <a:ext cx="31325" cy="269352"/>
          </a:xfrm>
          <a:prstGeom prst="rect">
            <a:avLst/>
          </a:prstGeom>
        </p:spPr>
      </p:pic>
      <p:cxnSp>
        <p:nvCxnSpPr>
          <p:cNvPr id="1048" name="Gerader Verbinder 1047">
            <a:extLst>
              <a:ext uri="{FF2B5EF4-FFF2-40B4-BE49-F238E27FC236}">
                <a16:creationId xmlns:a16="http://schemas.microsoft.com/office/drawing/2014/main" id="{C56BBD30-FEBE-A0E7-97BD-EDCF7085025E}"/>
              </a:ext>
            </a:extLst>
          </p:cNvPr>
          <p:cNvCxnSpPr>
            <a:cxnSpLocks/>
          </p:cNvCxnSpPr>
          <p:nvPr/>
        </p:nvCxnSpPr>
        <p:spPr>
          <a:xfrm>
            <a:off x="6534203" y="1567265"/>
            <a:ext cx="259406" cy="307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55" name="Grafik 1154" descr="Ein Bild, das Hebel enthält.&#10;&#10;KI-generierte Inhalte können fehlerhaft sein.">
            <a:extLst>
              <a:ext uri="{FF2B5EF4-FFF2-40B4-BE49-F238E27FC236}">
                <a16:creationId xmlns:a16="http://schemas.microsoft.com/office/drawing/2014/main" id="{7FF6FE8C-172D-1B5B-7471-65251EFF23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5534" y="2105868"/>
            <a:ext cx="295066" cy="476897"/>
          </a:xfrm>
          <a:prstGeom prst="rect">
            <a:avLst/>
          </a:prstGeom>
        </p:spPr>
      </p:pic>
      <p:pic>
        <p:nvPicPr>
          <p:cNvPr id="1158" name="Grafik 1157" descr="Ein Bild, das Hebel enthält.&#10;&#10;KI-generierte Inhalte können fehlerhaft sein.">
            <a:extLst>
              <a:ext uri="{FF2B5EF4-FFF2-40B4-BE49-F238E27FC236}">
                <a16:creationId xmlns:a16="http://schemas.microsoft.com/office/drawing/2014/main" id="{191C2B36-45BA-FD7F-E5F2-F13867A689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5534" y="2786332"/>
            <a:ext cx="295066" cy="476897"/>
          </a:xfrm>
          <a:prstGeom prst="rect">
            <a:avLst/>
          </a:prstGeom>
        </p:spPr>
      </p:pic>
      <p:sp>
        <p:nvSpPr>
          <p:cNvPr id="1161" name="Ellipse 1160">
            <a:extLst>
              <a:ext uri="{FF2B5EF4-FFF2-40B4-BE49-F238E27FC236}">
                <a16:creationId xmlns:a16="http://schemas.microsoft.com/office/drawing/2014/main" id="{98FEDBF2-AD81-C0A8-514C-1F5602A2500E}"/>
              </a:ext>
            </a:extLst>
          </p:cNvPr>
          <p:cNvSpPr/>
          <p:nvPr/>
        </p:nvSpPr>
        <p:spPr>
          <a:xfrm>
            <a:off x="9767342" y="1516955"/>
            <a:ext cx="47576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2" name="Ellipse 1161">
            <a:extLst>
              <a:ext uri="{FF2B5EF4-FFF2-40B4-BE49-F238E27FC236}">
                <a16:creationId xmlns:a16="http://schemas.microsoft.com/office/drawing/2014/main" id="{990FFD77-96A1-3E88-67CA-5970B47AD6A4}"/>
              </a:ext>
            </a:extLst>
          </p:cNvPr>
          <p:cNvSpPr/>
          <p:nvPr/>
        </p:nvSpPr>
        <p:spPr>
          <a:xfrm>
            <a:off x="9766739" y="1594470"/>
            <a:ext cx="47576" cy="4571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3" name="Ellipse 1162">
            <a:extLst>
              <a:ext uri="{FF2B5EF4-FFF2-40B4-BE49-F238E27FC236}">
                <a16:creationId xmlns:a16="http://schemas.microsoft.com/office/drawing/2014/main" id="{11B96088-C310-1AFA-31F3-E5547CEDFB0C}"/>
              </a:ext>
            </a:extLst>
          </p:cNvPr>
          <p:cNvSpPr/>
          <p:nvPr/>
        </p:nvSpPr>
        <p:spPr>
          <a:xfrm>
            <a:off x="9766739" y="2249995"/>
            <a:ext cx="47576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4" name="Ellipse 1163">
            <a:extLst>
              <a:ext uri="{FF2B5EF4-FFF2-40B4-BE49-F238E27FC236}">
                <a16:creationId xmlns:a16="http://schemas.microsoft.com/office/drawing/2014/main" id="{9D5C3A2B-6BBA-E8E9-1B8F-2139E4101D48}"/>
              </a:ext>
            </a:extLst>
          </p:cNvPr>
          <p:cNvSpPr/>
          <p:nvPr/>
        </p:nvSpPr>
        <p:spPr>
          <a:xfrm>
            <a:off x="9766136" y="2327510"/>
            <a:ext cx="47576" cy="4571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5" name="Ellipse 1164">
            <a:extLst>
              <a:ext uri="{FF2B5EF4-FFF2-40B4-BE49-F238E27FC236}">
                <a16:creationId xmlns:a16="http://schemas.microsoft.com/office/drawing/2014/main" id="{1BFFFC69-AA3C-5A3D-4498-7790672157F0}"/>
              </a:ext>
            </a:extLst>
          </p:cNvPr>
          <p:cNvSpPr/>
          <p:nvPr/>
        </p:nvSpPr>
        <p:spPr>
          <a:xfrm>
            <a:off x="9749598" y="2960175"/>
            <a:ext cx="47576" cy="457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6" name="Ellipse 1165">
            <a:extLst>
              <a:ext uri="{FF2B5EF4-FFF2-40B4-BE49-F238E27FC236}">
                <a16:creationId xmlns:a16="http://schemas.microsoft.com/office/drawing/2014/main" id="{20883E3C-24D2-B017-5AA9-6F898B30C766}"/>
              </a:ext>
            </a:extLst>
          </p:cNvPr>
          <p:cNvSpPr/>
          <p:nvPr/>
        </p:nvSpPr>
        <p:spPr>
          <a:xfrm>
            <a:off x="9748995" y="3037690"/>
            <a:ext cx="47576" cy="45719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68" name="Verbinder: gewinkelt 1167">
            <a:extLst>
              <a:ext uri="{FF2B5EF4-FFF2-40B4-BE49-F238E27FC236}">
                <a16:creationId xmlns:a16="http://schemas.microsoft.com/office/drawing/2014/main" id="{F5166787-B118-1FC4-2DE8-C5FEF7332E9C}"/>
              </a:ext>
            </a:extLst>
          </p:cNvPr>
          <p:cNvCxnSpPr>
            <a:cxnSpLocks/>
            <a:endCxn id="1137" idx="2"/>
          </p:cNvCxnSpPr>
          <p:nvPr/>
        </p:nvCxnSpPr>
        <p:spPr>
          <a:xfrm flipV="1">
            <a:off x="6465643" y="909207"/>
            <a:ext cx="3312277" cy="793238"/>
          </a:xfrm>
          <a:prstGeom prst="bentConnector3">
            <a:avLst>
              <a:gd name="adj1" fmla="val 4625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0" name="Verbinder: gewinkelt 1169">
            <a:extLst>
              <a:ext uri="{FF2B5EF4-FFF2-40B4-BE49-F238E27FC236}">
                <a16:creationId xmlns:a16="http://schemas.microsoft.com/office/drawing/2014/main" id="{833F68AE-9526-91E7-EEC6-0075628394E4}"/>
              </a:ext>
            </a:extLst>
          </p:cNvPr>
          <p:cNvCxnSpPr>
            <a:stCxn id="1161" idx="2"/>
            <a:endCxn id="1137" idx="2"/>
          </p:cNvCxnSpPr>
          <p:nvPr/>
        </p:nvCxnSpPr>
        <p:spPr>
          <a:xfrm rot="10800000" flipH="1">
            <a:off x="9767342" y="909207"/>
            <a:ext cx="10578" cy="630608"/>
          </a:xfrm>
          <a:prstGeom prst="bentConnector3">
            <a:avLst>
              <a:gd name="adj1" fmla="val -2161089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8" name="Freihandform: Form 1177">
            <a:extLst>
              <a:ext uri="{FF2B5EF4-FFF2-40B4-BE49-F238E27FC236}">
                <a16:creationId xmlns:a16="http://schemas.microsoft.com/office/drawing/2014/main" id="{15C4D67C-28BA-943B-2BF6-B1C61CCE0D90}"/>
              </a:ext>
            </a:extLst>
          </p:cNvPr>
          <p:cNvSpPr/>
          <p:nvPr/>
        </p:nvSpPr>
        <p:spPr>
          <a:xfrm>
            <a:off x="9542972" y="1539815"/>
            <a:ext cx="254479" cy="1444925"/>
          </a:xfrm>
          <a:custGeom>
            <a:avLst/>
            <a:gdLst>
              <a:gd name="csX0" fmla="*/ 226443 w 254479"/>
              <a:gd name="csY0" fmla="*/ 0 h 1444925"/>
              <a:gd name="csX1" fmla="*/ 0 w 254479"/>
              <a:gd name="csY1" fmla="*/ 0 h 1444925"/>
              <a:gd name="csX2" fmla="*/ 0 w 254479"/>
              <a:gd name="csY2" fmla="*/ 733245 h 1444925"/>
              <a:gd name="csX3" fmla="*/ 254479 w 254479"/>
              <a:gd name="csY3" fmla="*/ 733245 h 1444925"/>
              <a:gd name="csX4" fmla="*/ 2156 w 254479"/>
              <a:gd name="csY4" fmla="*/ 733245 h 1444925"/>
              <a:gd name="csX5" fmla="*/ 2156 w 254479"/>
              <a:gd name="csY5" fmla="*/ 1444925 h 1444925"/>
              <a:gd name="csX6" fmla="*/ 232913 w 254479"/>
              <a:gd name="csY6" fmla="*/ 1444925 h 144492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254479" h="1444925">
                <a:moveTo>
                  <a:pt x="226443" y="0"/>
                </a:moveTo>
                <a:lnTo>
                  <a:pt x="0" y="0"/>
                </a:lnTo>
                <a:lnTo>
                  <a:pt x="0" y="733245"/>
                </a:lnTo>
                <a:lnTo>
                  <a:pt x="254479" y="733245"/>
                </a:lnTo>
                <a:lnTo>
                  <a:pt x="2156" y="733245"/>
                </a:lnTo>
                <a:lnTo>
                  <a:pt x="2156" y="1444925"/>
                </a:lnTo>
                <a:lnTo>
                  <a:pt x="232913" y="1444925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80" name="Verbinder: gewinkelt 1179">
            <a:extLst>
              <a:ext uri="{FF2B5EF4-FFF2-40B4-BE49-F238E27FC236}">
                <a16:creationId xmlns:a16="http://schemas.microsoft.com/office/drawing/2014/main" id="{D350D024-AA81-35CF-3E0E-2E9298768877}"/>
              </a:ext>
            </a:extLst>
          </p:cNvPr>
          <p:cNvCxnSpPr>
            <a:cxnSpLocks/>
            <a:endCxn id="1139" idx="2"/>
          </p:cNvCxnSpPr>
          <p:nvPr/>
        </p:nvCxnSpPr>
        <p:spPr>
          <a:xfrm flipV="1">
            <a:off x="6478438" y="986722"/>
            <a:ext cx="3298879" cy="833168"/>
          </a:xfrm>
          <a:prstGeom prst="bentConnector3">
            <a:avLst>
              <a:gd name="adj1" fmla="val 48119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3" name="Verbinder: gewinkelt 1182">
            <a:extLst>
              <a:ext uri="{FF2B5EF4-FFF2-40B4-BE49-F238E27FC236}">
                <a16:creationId xmlns:a16="http://schemas.microsoft.com/office/drawing/2014/main" id="{073B846F-451D-72B5-0BA3-F80EF2BCF4A1}"/>
              </a:ext>
            </a:extLst>
          </p:cNvPr>
          <p:cNvCxnSpPr>
            <a:cxnSpLocks/>
            <a:endCxn id="1162" idx="2"/>
          </p:cNvCxnSpPr>
          <p:nvPr/>
        </p:nvCxnSpPr>
        <p:spPr>
          <a:xfrm flipV="1">
            <a:off x="6478438" y="1617330"/>
            <a:ext cx="3288301" cy="351792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7" name="Verbinder: gewinkelt 1186">
            <a:extLst>
              <a:ext uri="{FF2B5EF4-FFF2-40B4-BE49-F238E27FC236}">
                <a16:creationId xmlns:a16="http://schemas.microsoft.com/office/drawing/2014/main" id="{C9081D09-3A65-8729-4B3B-ABAF2A8F2230}"/>
              </a:ext>
            </a:extLst>
          </p:cNvPr>
          <p:cNvCxnSpPr>
            <a:endCxn id="1164" idx="2"/>
          </p:cNvCxnSpPr>
          <p:nvPr/>
        </p:nvCxnSpPr>
        <p:spPr>
          <a:xfrm>
            <a:off x="6478438" y="2031521"/>
            <a:ext cx="3287698" cy="318849"/>
          </a:xfrm>
          <a:prstGeom prst="bentConnector3">
            <a:avLst>
              <a:gd name="adj1" fmla="val 8581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9" name="Verbinder: gewinkelt 1188">
            <a:extLst>
              <a:ext uri="{FF2B5EF4-FFF2-40B4-BE49-F238E27FC236}">
                <a16:creationId xmlns:a16="http://schemas.microsoft.com/office/drawing/2014/main" id="{C399A898-4938-31DA-4AA1-09DD33F2C2E4}"/>
              </a:ext>
            </a:extLst>
          </p:cNvPr>
          <p:cNvCxnSpPr>
            <a:endCxn id="1166" idx="2"/>
          </p:cNvCxnSpPr>
          <p:nvPr/>
        </p:nvCxnSpPr>
        <p:spPr>
          <a:xfrm>
            <a:off x="6478438" y="2160917"/>
            <a:ext cx="3270557" cy="899633"/>
          </a:xfrm>
          <a:prstGeom prst="bentConnector3">
            <a:avLst>
              <a:gd name="adj1" fmla="val 7993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C4FB6D05-6EE8-F4A0-33AC-6A27637C41B4}"/>
              </a:ext>
            </a:extLst>
          </p:cNvPr>
          <p:cNvCxnSpPr>
            <a:cxnSpLocks/>
          </p:cNvCxnSpPr>
          <p:nvPr/>
        </p:nvCxnSpPr>
        <p:spPr>
          <a:xfrm>
            <a:off x="3629375" y="2396428"/>
            <a:ext cx="2617046" cy="22479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87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Breitbild</PresentationFormat>
  <Paragraphs>9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Wagner</dc:creator>
  <cp:lastModifiedBy>Michael Wagner</cp:lastModifiedBy>
  <cp:revision>1</cp:revision>
  <dcterms:created xsi:type="dcterms:W3CDTF">2026-01-06T10:04:21Z</dcterms:created>
  <dcterms:modified xsi:type="dcterms:W3CDTF">2026-01-09T10:25:17Z</dcterms:modified>
</cp:coreProperties>
</file>

<file path=docProps/thumbnail.jpeg>
</file>